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5" r:id="rId3"/>
    <p:sldId id="317" r:id="rId4"/>
    <p:sldId id="322" r:id="rId5"/>
    <p:sldId id="332" r:id="rId6"/>
    <p:sldId id="327" r:id="rId7"/>
    <p:sldId id="331" r:id="rId8"/>
    <p:sldId id="328" r:id="rId9"/>
    <p:sldId id="323" r:id="rId10"/>
    <p:sldId id="334" r:id="rId11"/>
    <p:sldId id="335" r:id="rId12"/>
    <p:sldId id="314" r:id="rId13"/>
    <p:sldId id="329" r:id="rId14"/>
    <p:sldId id="315" r:id="rId15"/>
    <p:sldId id="319" r:id="rId16"/>
    <p:sldId id="320" r:id="rId17"/>
    <p:sldId id="318" r:id="rId18"/>
    <p:sldId id="321" r:id="rId19"/>
    <p:sldId id="325" r:id="rId20"/>
    <p:sldId id="32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7780"/>
    <a:srgbClr val="D74100"/>
    <a:srgbClr val="000000"/>
    <a:srgbClr val="404040"/>
    <a:srgbClr val="6D777E"/>
    <a:srgbClr val="F76900"/>
    <a:srgbClr val="F768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E7552-2CD7-4614-9874-1F49E86D249A}" v="16" dt="2025-03-10T12:41:33.110"/>
  </p1510:revLst>
</p1510:revInfo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1"/>
    <p:restoredTop sz="95510"/>
  </p:normalViewPr>
  <p:slideViewPr>
    <p:cSldViewPr snapToGrid="0" snapToObjects="1">
      <p:cViewPr varScale="1">
        <p:scale>
          <a:sx n="107" d="100"/>
          <a:sy n="107" d="100"/>
        </p:scale>
        <p:origin x="396" y="96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a Lynne Adams" userId="630d8e78-5059-4753-81cb-ac68ae805d27" providerId="ADAL" clId="{E1CE7552-2CD7-4614-9874-1F49E86D249A}"/>
    <pc:docChg chg="undo custSel modSld sldOrd">
      <pc:chgData name="Donna Lynne Adams" userId="630d8e78-5059-4753-81cb-ac68ae805d27" providerId="ADAL" clId="{E1CE7552-2CD7-4614-9874-1F49E86D249A}" dt="2025-03-10T12:50:55.841" v="842" actId="14100"/>
      <pc:docMkLst>
        <pc:docMk/>
      </pc:docMkLst>
      <pc:sldChg chg="modSp mod">
        <pc:chgData name="Donna Lynne Adams" userId="630d8e78-5059-4753-81cb-ac68ae805d27" providerId="ADAL" clId="{E1CE7552-2CD7-4614-9874-1F49E86D249A}" dt="2025-03-10T12:50:55.841" v="842" actId="14100"/>
        <pc:sldMkLst>
          <pc:docMk/>
          <pc:sldMk cId="227699434" sldId="285"/>
        </pc:sldMkLst>
        <pc:spChg chg="mod">
          <ac:chgData name="Donna Lynne Adams" userId="630d8e78-5059-4753-81cb-ac68ae805d27" providerId="ADAL" clId="{E1CE7552-2CD7-4614-9874-1F49E86D249A}" dt="2025-03-10T12:50:39.731" v="841" actId="20577"/>
          <ac:spMkLst>
            <pc:docMk/>
            <pc:sldMk cId="227699434" sldId="285"/>
            <ac:spMk id="28" creationId="{84C019A7-A47E-5A47-AC87-2FFF4709394F}"/>
          </ac:spMkLst>
        </pc:spChg>
        <pc:cxnChg chg="mod">
          <ac:chgData name="Donna Lynne Adams" userId="630d8e78-5059-4753-81cb-ac68ae805d27" providerId="ADAL" clId="{E1CE7552-2CD7-4614-9874-1F49E86D249A}" dt="2025-03-10T12:50:55.841" v="842" actId="14100"/>
          <ac:cxnSpMkLst>
            <pc:docMk/>
            <pc:sldMk cId="227699434" sldId="285"/>
            <ac:cxnSpMk id="42" creationId="{59DFD5BF-7B9F-0548-8299-E6D0A29A3607}"/>
          </ac:cxnSpMkLst>
        </pc:cxnChg>
      </pc:sldChg>
      <pc:sldChg chg="addSp delSp modSp mod ord">
        <pc:chgData name="Donna Lynne Adams" userId="630d8e78-5059-4753-81cb-ac68ae805d27" providerId="ADAL" clId="{E1CE7552-2CD7-4614-9874-1F49E86D249A}" dt="2025-03-10T12:47:48.815" v="815" actId="14100"/>
        <pc:sldMkLst>
          <pc:docMk/>
          <pc:sldMk cId="222269122" sldId="318"/>
        </pc:sldMkLst>
        <pc:spChg chg="mod">
          <ac:chgData name="Donna Lynne Adams" userId="630d8e78-5059-4753-81cb-ac68ae805d27" providerId="ADAL" clId="{E1CE7552-2CD7-4614-9874-1F49E86D249A}" dt="2025-03-10T12:47:40.127" v="813" actId="1076"/>
          <ac:spMkLst>
            <pc:docMk/>
            <pc:sldMk cId="222269122" sldId="318"/>
            <ac:spMk id="7" creationId="{E18FAB2D-2BBC-754E-AC0B-C39A0A5AB216}"/>
          </ac:spMkLst>
        </pc:spChg>
        <pc:spChg chg="mod">
          <ac:chgData name="Donna Lynne Adams" userId="630d8e78-5059-4753-81cb-ac68ae805d27" providerId="ADAL" clId="{E1CE7552-2CD7-4614-9874-1F49E86D249A}" dt="2025-03-10T12:44:51.964" v="793" actId="1076"/>
          <ac:spMkLst>
            <pc:docMk/>
            <pc:sldMk cId="222269122" sldId="318"/>
            <ac:spMk id="15" creationId="{FAFA9FAF-0F9A-E948-B7CB-D96DF8A7C37B}"/>
          </ac:spMkLst>
        </pc:spChg>
        <pc:spChg chg="mod">
          <ac:chgData name="Donna Lynne Adams" userId="630d8e78-5059-4753-81cb-ac68ae805d27" providerId="ADAL" clId="{E1CE7552-2CD7-4614-9874-1F49E86D249A}" dt="2025-03-10T12:43:28.939" v="776" actId="1076"/>
          <ac:spMkLst>
            <pc:docMk/>
            <pc:sldMk cId="222269122" sldId="318"/>
            <ac:spMk id="29" creationId="{40632B8D-A9CE-BA46-A3FE-510F27A0DF7A}"/>
          </ac:spMkLst>
        </pc:spChg>
        <pc:spChg chg="mod">
          <ac:chgData name="Donna Lynne Adams" userId="630d8e78-5059-4753-81cb-ac68ae805d27" providerId="ADAL" clId="{E1CE7552-2CD7-4614-9874-1F49E86D249A}" dt="2025-03-10T12:44:02.588" v="783" actId="1076"/>
          <ac:spMkLst>
            <pc:docMk/>
            <pc:sldMk cId="222269122" sldId="318"/>
            <ac:spMk id="42" creationId="{9CC5D7E1-E4BC-624E-A86E-BC7A2C7CDEDA}"/>
          </ac:spMkLst>
        </pc:spChg>
        <pc:spChg chg="mod">
          <ac:chgData name="Donna Lynne Adams" userId="630d8e78-5059-4753-81cb-ac68ae805d27" providerId="ADAL" clId="{E1CE7552-2CD7-4614-9874-1F49E86D249A}" dt="2025-03-10T12:44:32.373" v="790" actId="1076"/>
          <ac:spMkLst>
            <pc:docMk/>
            <pc:sldMk cId="222269122" sldId="318"/>
            <ac:spMk id="43" creationId="{C67CE3F7-1EE2-514F-98AA-73792A1C50D5}"/>
          </ac:spMkLst>
        </pc:spChg>
        <pc:cxnChg chg="mod">
          <ac:chgData name="Donna Lynne Adams" userId="630d8e78-5059-4753-81cb-ac68ae805d27" providerId="ADAL" clId="{E1CE7552-2CD7-4614-9874-1F49E86D249A}" dt="2025-03-10T12:43:52.141" v="781" actId="1076"/>
          <ac:cxnSpMkLst>
            <pc:docMk/>
            <pc:sldMk cId="222269122" sldId="318"/>
            <ac:cxnSpMk id="11" creationId="{2792870B-9CD4-3E45-94B7-9757DF7E7C68}"/>
          </ac:cxnSpMkLst>
        </pc:cxnChg>
        <pc:cxnChg chg="mod">
          <ac:chgData name="Donna Lynne Adams" userId="630d8e78-5059-4753-81cb-ac68ae805d27" providerId="ADAL" clId="{E1CE7552-2CD7-4614-9874-1F49E86D249A}" dt="2025-03-10T12:46:51.983" v="803" actId="1035"/>
          <ac:cxnSpMkLst>
            <pc:docMk/>
            <pc:sldMk cId="222269122" sldId="318"/>
            <ac:cxnSpMk id="19" creationId="{5F805033-989F-ED4F-937A-90C76D9D42F1}"/>
          </ac:cxnSpMkLst>
        </pc:cxnChg>
        <pc:cxnChg chg="mod">
          <ac:chgData name="Donna Lynne Adams" userId="630d8e78-5059-4753-81cb-ac68ae805d27" providerId="ADAL" clId="{E1CE7552-2CD7-4614-9874-1F49E86D249A}" dt="2025-03-10T12:43:48.572" v="780" actId="14100"/>
          <ac:cxnSpMkLst>
            <pc:docMk/>
            <pc:sldMk cId="222269122" sldId="318"/>
            <ac:cxnSpMk id="22" creationId="{4E1BABC9-4897-7290-6643-D2C0FEABF943}"/>
          </ac:cxnSpMkLst>
        </pc:cxnChg>
        <pc:cxnChg chg="mod">
          <ac:chgData name="Donna Lynne Adams" userId="630d8e78-5059-4753-81cb-ac68ae805d27" providerId="ADAL" clId="{E1CE7552-2CD7-4614-9874-1F49E86D249A}" dt="2025-03-10T12:44:32.373" v="790" actId="1076"/>
          <ac:cxnSpMkLst>
            <pc:docMk/>
            <pc:sldMk cId="222269122" sldId="318"/>
            <ac:cxnSpMk id="23" creationId="{A4C1713F-AAB0-5458-13F3-269793FFC179}"/>
          </ac:cxnSpMkLst>
        </pc:cxnChg>
        <pc:cxnChg chg="mod">
          <ac:chgData name="Donna Lynne Adams" userId="630d8e78-5059-4753-81cb-ac68ae805d27" providerId="ADAL" clId="{E1CE7552-2CD7-4614-9874-1F49E86D249A}" dt="2025-03-10T12:43:21.884" v="775" actId="1035"/>
          <ac:cxnSpMkLst>
            <pc:docMk/>
            <pc:sldMk cId="222269122" sldId="318"/>
            <ac:cxnSpMk id="27" creationId="{41933E08-F230-394A-87B4-E05FF5928A63}"/>
          </ac:cxnSpMkLst>
        </pc:cxnChg>
        <pc:cxnChg chg="mod">
          <ac:chgData name="Donna Lynne Adams" userId="630d8e78-5059-4753-81cb-ac68ae805d27" providerId="ADAL" clId="{E1CE7552-2CD7-4614-9874-1F49E86D249A}" dt="2025-03-10T12:44:06.876" v="784" actId="14100"/>
          <ac:cxnSpMkLst>
            <pc:docMk/>
            <pc:sldMk cId="222269122" sldId="318"/>
            <ac:cxnSpMk id="31" creationId="{504DF86A-7CD0-AE07-3433-6AEB758DBD8D}"/>
          </ac:cxnSpMkLst>
        </pc:cxnChg>
        <pc:cxnChg chg="mod">
          <ac:chgData name="Donna Lynne Adams" userId="630d8e78-5059-4753-81cb-ac68ae805d27" providerId="ADAL" clId="{E1CE7552-2CD7-4614-9874-1F49E86D249A}" dt="2025-03-10T12:47:48.815" v="815" actId="14100"/>
          <ac:cxnSpMkLst>
            <pc:docMk/>
            <pc:sldMk cId="222269122" sldId="318"/>
            <ac:cxnSpMk id="33" creationId="{1AA504ED-6923-1341-8A66-E1C0BDD6DB21}"/>
          </ac:cxnSpMkLst>
        </pc:cxnChg>
        <pc:cxnChg chg="mod">
          <ac:chgData name="Donna Lynne Adams" userId="630d8e78-5059-4753-81cb-ac68ae805d27" providerId="ADAL" clId="{E1CE7552-2CD7-4614-9874-1F49E86D249A}" dt="2025-03-10T12:44:48.652" v="792" actId="1076"/>
          <ac:cxnSpMkLst>
            <pc:docMk/>
            <pc:sldMk cId="222269122" sldId="318"/>
            <ac:cxnSpMk id="40" creationId="{85E31D26-F4B5-8342-A632-70A25C003160}"/>
          </ac:cxnSpMkLst>
        </pc:cxnChg>
      </pc:sldChg>
      <pc:sldChg chg="delSp modSp mod">
        <pc:chgData name="Donna Lynne Adams" userId="630d8e78-5059-4753-81cb-ac68ae805d27" providerId="ADAL" clId="{E1CE7552-2CD7-4614-9874-1F49E86D249A}" dt="2025-03-10T12:45:36.405" v="798" actId="14100"/>
        <pc:sldMkLst>
          <pc:docMk/>
          <pc:sldMk cId="2577372726" sldId="319"/>
        </pc:sldMkLst>
        <pc:cxnChg chg="del mod">
          <ac:chgData name="Donna Lynne Adams" userId="630d8e78-5059-4753-81cb-ac68ae805d27" providerId="ADAL" clId="{E1CE7552-2CD7-4614-9874-1F49E86D249A}" dt="2025-03-10T12:45:20.766" v="795" actId="478"/>
          <ac:cxnSpMkLst>
            <pc:docMk/>
            <pc:sldMk cId="2577372726" sldId="319"/>
            <ac:cxnSpMk id="6" creationId="{0C97184C-6E93-7C8E-209B-258939FB6E16}"/>
          </ac:cxnSpMkLst>
        </pc:cxnChg>
        <pc:cxnChg chg="mod">
          <ac:chgData name="Donna Lynne Adams" userId="630d8e78-5059-4753-81cb-ac68ae805d27" providerId="ADAL" clId="{E1CE7552-2CD7-4614-9874-1F49E86D249A}" dt="2025-03-10T12:45:28.661" v="796" actId="14100"/>
          <ac:cxnSpMkLst>
            <pc:docMk/>
            <pc:sldMk cId="2577372726" sldId="319"/>
            <ac:cxnSpMk id="19" creationId="{5F805033-989F-ED4F-937A-90C76D9D42F1}"/>
          </ac:cxnSpMkLst>
        </pc:cxnChg>
        <pc:cxnChg chg="mod">
          <ac:chgData name="Donna Lynne Adams" userId="630d8e78-5059-4753-81cb-ac68ae805d27" providerId="ADAL" clId="{E1CE7552-2CD7-4614-9874-1F49E86D249A}" dt="2025-03-10T12:45:36.405" v="798" actId="14100"/>
          <ac:cxnSpMkLst>
            <pc:docMk/>
            <pc:sldMk cId="2577372726" sldId="319"/>
            <ac:cxnSpMk id="33" creationId="{1AA504ED-6923-1341-8A66-E1C0BDD6DB21}"/>
          </ac:cxnSpMkLst>
        </pc:cxnChg>
      </pc:sldChg>
      <pc:sldChg chg="addSp modSp mod">
        <pc:chgData name="Donna Lynne Adams" userId="630d8e78-5059-4753-81cb-ac68ae805d27" providerId="ADAL" clId="{E1CE7552-2CD7-4614-9874-1F49E86D249A}" dt="2025-03-10T12:49:10.790" v="819" actId="692"/>
        <pc:sldMkLst>
          <pc:docMk/>
          <pc:sldMk cId="3666783483" sldId="320"/>
        </pc:sldMkLst>
        <pc:spChg chg="mod">
          <ac:chgData name="Donna Lynne Adams" userId="630d8e78-5059-4753-81cb-ac68ae805d27" providerId="ADAL" clId="{E1CE7552-2CD7-4614-9874-1F49E86D249A}" dt="2025-03-10T12:48:23.351" v="817" actId="1076"/>
          <ac:spMkLst>
            <pc:docMk/>
            <pc:sldMk cId="3666783483" sldId="320"/>
            <ac:spMk id="7" creationId="{E18FAB2D-2BBC-754E-AC0B-C39A0A5AB216}"/>
          </ac:spMkLst>
        </pc:spChg>
        <pc:spChg chg="add mod">
          <ac:chgData name="Donna Lynne Adams" userId="630d8e78-5059-4753-81cb-ac68ae805d27" providerId="ADAL" clId="{E1CE7552-2CD7-4614-9874-1F49E86D249A}" dt="2025-03-10T12:18:03.022" v="520" actId="6549"/>
          <ac:spMkLst>
            <pc:docMk/>
            <pc:sldMk cId="3666783483" sldId="320"/>
            <ac:spMk id="11" creationId="{ADAD46F4-9503-BF4F-991A-513B4096A9C6}"/>
          </ac:spMkLst>
        </pc:spChg>
        <pc:spChg chg="mod">
          <ac:chgData name="Donna Lynne Adams" userId="630d8e78-5059-4753-81cb-ac68ae805d27" providerId="ADAL" clId="{E1CE7552-2CD7-4614-9874-1F49E86D249A}" dt="2025-03-10T12:18:11.834" v="521" actId="1076"/>
          <ac:spMkLst>
            <pc:docMk/>
            <pc:sldMk cId="3666783483" sldId="320"/>
            <ac:spMk id="29" creationId="{40632B8D-A9CE-BA46-A3FE-510F27A0DF7A}"/>
          </ac:spMkLst>
        </pc:spChg>
        <pc:spChg chg="mod">
          <ac:chgData name="Donna Lynne Adams" userId="630d8e78-5059-4753-81cb-ac68ae805d27" providerId="ADAL" clId="{E1CE7552-2CD7-4614-9874-1F49E86D249A}" dt="2025-02-27T16:44:12.115" v="52" actId="1076"/>
          <ac:spMkLst>
            <pc:docMk/>
            <pc:sldMk cId="3666783483" sldId="320"/>
            <ac:spMk id="30" creationId="{64ED6915-D773-B24F-951A-F06E7E8038A2}"/>
          </ac:spMkLst>
        </pc:spChg>
        <pc:spChg chg="mod">
          <ac:chgData name="Donna Lynne Adams" userId="630d8e78-5059-4753-81cb-ac68ae805d27" providerId="ADAL" clId="{E1CE7552-2CD7-4614-9874-1F49E86D249A}" dt="2025-03-10T12:18:34.722" v="524" actId="1076"/>
          <ac:spMkLst>
            <pc:docMk/>
            <pc:sldMk cId="3666783483" sldId="320"/>
            <ac:spMk id="47" creationId="{B2FEC2B5-59C1-7F4A-97EA-CAAF2F275EB0}"/>
          </ac:spMkLst>
        </pc:spChg>
        <pc:spChg chg="mod">
          <ac:chgData name="Donna Lynne Adams" userId="630d8e78-5059-4753-81cb-ac68ae805d27" providerId="ADAL" clId="{E1CE7552-2CD7-4614-9874-1F49E86D249A}" dt="2025-03-10T12:19:37.522" v="535" actId="1076"/>
          <ac:spMkLst>
            <pc:docMk/>
            <pc:sldMk cId="3666783483" sldId="320"/>
            <ac:spMk id="66" creationId="{1201C0B0-E3C7-3F40-A763-C9A6F4223EAB}"/>
          </ac:spMkLst>
        </pc:spChg>
        <pc:spChg chg="mod">
          <ac:chgData name="Donna Lynne Adams" userId="630d8e78-5059-4753-81cb-ac68ae805d27" providerId="ADAL" clId="{E1CE7552-2CD7-4614-9874-1F49E86D249A}" dt="2025-03-10T12:18:45.354" v="526" actId="1076"/>
          <ac:spMkLst>
            <pc:docMk/>
            <pc:sldMk cId="3666783483" sldId="320"/>
            <ac:spMk id="88" creationId="{9573D581-327C-694F-8F1A-F9F0D115E69E}"/>
          </ac:spMkLst>
        </pc:spChg>
        <pc:cxnChg chg="mod">
          <ac:chgData name="Donna Lynne Adams" userId="630d8e78-5059-4753-81cb-ac68ae805d27" providerId="ADAL" clId="{E1CE7552-2CD7-4614-9874-1F49E86D249A}" dt="2025-03-10T12:49:10.790" v="819" actId="692"/>
          <ac:cxnSpMkLst>
            <pc:docMk/>
            <pc:sldMk cId="3666783483" sldId="320"/>
            <ac:cxnSpMk id="4" creationId="{CFF32956-ABEC-874D-A8FE-D1BF0F6F8A10}"/>
          </ac:cxnSpMkLst>
        </pc:cxnChg>
        <pc:cxnChg chg="add mod">
          <ac:chgData name="Donna Lynne Adams" userId="630d8e78-5059-4753-81cb-ac68ae805d27" providerId="ADAL" clId="{E1CE7552-2CD7-4614-9874-1F49E86D249A}" dt="2025-03-10T12:19:19.986" v="534" actId="14100"/>
          <ac:cxnSpMkLst>
            <pc:docMk/>
            <pc:sldMk cId="3666783483" sldId="320"/>
            <ac:cxnSpMk id="8" creationId="{9D2689B8-6291-CEA6-9A6C-7E8B7F2D39FD}"/>
          </ac:cxnSpMkLst>
        </pc:cxnChg>
        <pc:cxnChg chg="mod">
          <ac:chgData name="Donna Lynne Adams" userId="630d8e78-5059-4753-81cb-ac68ae805d27" providerId="ADAL" clId="{E1CE7552-2CD7-4614-9874-1F49E86D249A}" dt="2025-02-27T16:44:50.707" v="60" actId="14100"/>
          <ac:cxnSpMkLst>
            <pc:docMk/>
            <pc:sldMk cId="3666783483" sldId="320"/>
            <ac:cxnSpMk id="19" creationId="{5F805033-989F-ED4F-937A-90C76D9D42F1}"/>
          </ac:cxnSpMkLst>
        </pc:cxnChg>
        <pc:cxnChg chg="mod">
          <ac:chgData name="Donna Lynne Adams" userId="630d8e78-5059-4753-81cb-ac68ae805d27" providerId="ADAL" clId="{E1CE7552-2CD7-4614-9874-1F49E86D249A}" dt="2025-03-10T12:48:29.808" v="818" actId="1076"/>
          <ac:cxnSpMkLst>
            <pc:docMk/>
            <pc:sldMk cId="3666783483" sldId="320"/>
            <ac:cxnSpMk id="33" creationId="{1AA504ED-6923-1341-8A66-E1C0BDD6DB21}"/>
          </ac:cxnSpMkLst>
        </pc:cxnChg>
        <pc:cxnChg chg="mod">
          <ac:chgData name="Donna Lynne Adams" userId="630d8e78-5059-4753-81cb-ac68ae805d27" providerId="ADAL" clId="{E1CE7552-2CD7-4614-9874-1F49E86D249A}" dt="2025-03-10T12:18:39.722" v="525" actId="1076"/>
          <ac:cxnSpMkLst>
            <pc:docMk/>
            <pc:sldMk cId="3666783483" sldId="320"/>
            <ac:cxnSpMk id="61" creationId="{7B4664B2-8551-D944-BFC9-79A3082D59C7}"/>
          </ac:cxnSpMkLst>
        </pc:cxnChg>
        <pc:cxnChg chg="mod">
          <ac:chgData name="Donna Lynne Adams" userId="630d8e78-5059-4753-81cb-ac68ae805d27" providerId="ADAL" clId="{E1CE7552-2CD7-4614-9874-1F49E86D249A}" dt="2025-03-10T12:17:12.496" v="482" actId="1076"/>
          <ac:cxnSpMkLst>
            <pc:docMk/>
            <pc:sldMk cId="3666783483" sldId="320"/>
            <ac:cxnSpMk id="62" creationId="{C7B88A7A-8D78-6B44-8947-C170D520BCE3}"/>
          </ac:cxnSpMkLst>
        </pc:cxnChg>
        <pc:cxnChg chg="mod">
          <ac:chgData name="Donna Lynne Adams" userId="630d8e78-5059-4753-81cb-ac68ae805d27" providerId="ADAL" clId="{E1CE7552-2CD7-4614-9874-1F49E86D249A}" dt="2025-03-10T12:18:53.803" v="529" actId="14100"/>
          <ac:cxnSpMkLst>
            <pc:docMk/>
            <pc:sldMk cId="3666783483" sldId="320"/>
            <ac:cxnSpMk id="87" creationId="{91E79146-644B-8F45-8DBD-C69181A154E3}"/>
          </ac:cxnSpMkLst>
        </pc:cxnChg>
      </pc:sldChg>
      <pc:sldChg chg="addSp delSp modSp mod">
        <pc:chgData name="Donna Lynne Adams" userId="630d8e78-5059-4753-81cb-ac68ae805d27" providerId="ADAL" clId="{E1CE7552-2CD7-4614-9874-1F49E86D249A}" dt="2025-03-10T12:41:55.291" v="763" actId="1076"/>
        <pc:sldMkLst>
          <pc:docMk/>
          <pc:sldMk cId="2368984524" sldId="321"/>
        </pc:sldMkLst>
        <pc:spChg chg="add del mod">
          <ac:chgData name="Donna Lynne Adams" userId="630d8e78-5059-4753-81cb-ac68ae805d27" providerId="ADAL" clId="{E1CE7552-2CD7-4614-9874-1F49E86D249A}" dt="2025-03-10T12:22:23.709" v="549" actId="1076"/>
          <ac:spMkLst>
            <pc:docMk/>
            <pc:sldMk cId="2368984524" sldId="321"/>
            <ac:spMk id="3" creationId="{E53F1FBD-0A15-555E-493C-D1116A0E1C5C}"/>
          </ac:spMkLst>
        </pc:spChg>
        <pc:spChg chg="mod">
          <ac:chgData name="Donna Lynne Adams" userId="630d8e78-5059-4753-81cb-ac68ae805d27" providerId="ADAL" clId="{E1CE7552-2CD7-4614-9874-1F49E86D249A}" dt="2025-02-27T16:37:32.041" v="30" actId="20577"/>
          <ac:spMkLst>
            <pc:docMk/>
            <pc:sldMk cId="2368984524" sldId="321"/>
            <ac:spMk id="7" creationId="{E18FAB2D-2BBC-754E-AC0B-C39A0A5AB216}"/>
          </ac:spMkLst>
        </pc:spChg>
        <pc:spChg chg="add mod">
          <ac:chgData name="Donna Lynne Adams" userId="630d8e78-5059-4753-81cb-ac68ae805d27" providerId="ADAL" clId="{E1CE7552-2CD7-4614-9874-1F49E86D249A}" dt="2025-03-10T12:30:24.355" v="696" actId="1038"/>
          <ac:spMkLst>
            <pc:docMk/>
            <pc:sldMk cId="2368984524" sldId="321"/>
            <ac:spMk id="8" creationId="{84AD7E82-1820-C147-8477-01C2CE38F9FF}"/>
          </ac:spMkLst>
        </pc:spChg>
        <pc:spChg chg="mod">
          <ac:chgData name="Donna Lynne Adams" userId="630d8e78-5059-4753-81cb-ac68ae805d27" providerId="ADAL" clId="{E1CE7552-2CD7-4614-9874-1F49E86D249A}" dt="2025-03-10T12:21:26.732" v="539" actId="1076"/>
          <ac:spMkLst>
            <pc:docMk/>
            <pc:sldMk cId="2368984524" sldId="321"/>
            <ac:spMk id="15" creationId="{FAFA9FAF-0F9A-E948-B7CB-D96DF8A7C37B}"/>
          </ac:spMkLst>
        </pc:spChg>
        <pc:spChg chg="mod">
          <ac:chgData name="Donna Lynne Adams" userId="630d8e78-5059-4753-81cb-ac68ae805d27" providerId="ADAL" clId="{E1CE7552-2CD7-4614-9874-1F49E86D249A}" dt="2025-03-10T12:41:55.291" v="763" actId="1076"/>
          <ac:spMkLst>
            <pc:docMk/>
            <pc:sldMk cId="2368984524" sldId="321"/>
            <ac:spMk id="20" creationId="{21764E3C-947E-7345-B354-FEE114512E6C}"/>
          </ac:spMkLst>
        </pc:spChg>
        <pc:spChg chg="add mod">
          <ac:chgData name="Donna Lynne Adams" userId="630d8e78-5059-4753-81cb-ac68ae805d27" providerId="ADAL" clId="{E1CE7552-2CD7-4614-9874-1F49E86D249A}" dt="2025-03-10T12:29:53.093" v="677" actId="20577"/>
          <ac:spMkLst>
            <pc:docMk/>
            <pc:sldMk cId="2368984524" sldId="321"/>
            <ac:spMk id="26" creationId="{95B4D582-E19E-B868-DBDE-2B7815B0BC36}"/>
          </ac:spMkLst>
        </pc:spChg>
        <pc:spChg chg="mod">
          <ac:chgData name="Donna Lynne Adams" userId="630d8e78-5059-4753-81cb-ac68ae805d27" providerId="ADAL" clId="{E1CE7552-2CD7-4614-9874-1F49E86D249A}" dt="2025-03-10T12:31:17.988" v="705" actId="1076"/>
          <ac:spMkLst>
            <pc:docMk/>
            <pc:sldMk cId="2368984524" sldId="321"/>
            <ac:spMk id="29" creationId="{40632B8D-A9CE-BA46-A3FE-510F27A0DF7A}"/>
          </ac:spMkLst>
        </pc:spChg>
        <pc:spChg chg="mod">
          <ac:chgData name="Donna Lynne Adams" userId="630d8e78-5059-4753-81cb-ac68ae805d27" providerId="ADAL" clId="{E1CE7552-2CD7-4614-9874-1F49E86D249A}" dt="2025-03-10T12:31:27.843" v="707" actId="1076"/>
          <ac:spMkLst>
            <pc:docMk/>
            <pc:sldMk cId="2368984524" sldId="321"/>
            <ac:spMk id="30" creationId="{64ED6915-D773-B24F-951A-F06E7E8038A2}"/>
          </ac:spMkLst>
        </pc:spChg>
        <pc:spChg chg="mod">
          <ac:chgData name="Donna Lynne Adams" userId="630d8e78-5059-4753-81cb-ac68ae805d27" providerId="ADAL" clId="{E1CE7552-2CD7-4614-9874-1F49E86D249A}" dt="2025-03-10T12:29:24.476" v="666" actId="20577"/>
          <ac:spMkLst>
            <pc:docMk/>
            <pc:sldMk cId="2368984524" sldId="321"/>
            <ac:spMk id="34" creationId="{71D7F5DF-DD7F-4547-8381-2520A3874B7E}"/>
          </ac:spMkLst>
        </pc:spChg>
        <pc:spChg chg="mod">
          <ac:chgData name="Donna Lynne Adams" userId="630d8e78-5059-4753-81cb-ac68ae805d27" providerId="ADAL" clId="{E1CE7552-2CD7-4614-9874-1F49E86D249A}" dt="2025-03-10T12:31:23.420" v="706" actId="1076"/>
          <ac:spMkLst>
            <pc:docMk/>
            <pc:sldMk cId="2368984524" sldId="321"/>
            <ac:spMk id="44" creationId="{84AD7E82-1820-C147-8477-01C2CE38F9FF}"/>
          </ac:spMkLst>
        </pc:spChg>
        <pc:spChg chg="mod">
          <ac:chgData name="Donna Lynne Adams" userId="630d8e78-5059-4753-81cb-ac68ae805d27" providerId="ADAL" clId="{E1CE7552-2CD7-4614-9874-1F49E86D249A}" dt="2025-03-10T12:30:57.803" v="704" actId="1076"/>
          <ac:spMkLst>
            <pc:docMk/>
            <pc:sldMk cId="2368984524" sldId="321"/>
            <ac:spMk id="52" creationId="{8D7B5727-B69E-7444-98F0-BD7DAC479B9E}"/>
          </ac:spMkLst>
        </pc:spChg>
        <pc:spChg chg="mod">
          <ac:chgData name="Donna Lynne Adams" userId="630d8e78-5059-4753-81cb-ac68ae805d27" providerId="ADAL" clId="{E1CE7552-2CD7-4614-9874-1F49E86D249A}" dt="2025-03-10T12:30:53.891" v="703" actId="1076"/>
          <ac:spMkLst>
            <pc:docMk/>
            <pc:sldMk cId="2368984524" sldId="321"/>
            <ac:spMk id="53" creationId="{18A52B73-538A-A54E-83AB-E586BA290718}"/>
          </ac:spMkLst>
        </pc:spChg>
        <pc:grpChg chg="add mod">
          <ac:chgData name="Donna Lynne Adams" userId="630d8e78-5059-4753-81cb-ac68ae805d27" providerId="ADAL" clId="{E1CE7552-2CD7-4614-9874-1F49E86D249A}" dt="2025-03-10T12:30:28.298" v="697" actId="1076"/>
          <ac:grpSpMkLst>
            <pc:docMk/>
            <pc:sldMk cId="2368984524" sldId="321"/>
            <ac:grpSpMk id="4" creationId="{F76EEF73-CDFD-F546-2C49-1D70D7D8506F}"/>
          </ac:grpSpMkLst>
        </pc:grpChg>
        <pc:cxnChg chg="mod">
          <ac:chgData name="Donna Lynne Adams" userId="630d8e78-5059-4753-81cb-ac68ae805d27" providerId="ADAL" clId="{E1CE7552-2CD7-4614-9874-1F49E86D249A}" dt="2025-03-10T12:34:05.566" v="731" actId="14100"/>
          <ac:cxnSpMkLst>
            <pc:docMk/>
            <pc:sldMk cId="2368984524" sldId="321"/>
            <ac:cxnSpMk id="5" creationId="{76737A16-8E41-FF46-9BB9-D9BFD76791B1}"/>
          </ac:cxnSpMkLst>
        </pc:cxnChg>
        <pc:cxnChg chg="mod">
          <ac:chgData name="Donna Lynne Adams" userId="630d8e78-5059-4753-81cb-ac68ae805d27" providerId="ADAL" clId="{E1CE7552-2CD7-4614-9874-1F49E86D249A}" dt="2025-03-10T12:33:37.709" v="726" actId="1076"/>
          <ac:cxnSpMkLst>
            <pc:docMk/>
            <pc:sldMk cId="2368984524" sldId="321"/>
            <ac:cxnSpMk id="6" creationId="{2E69B84B-D0B8-2744-B2D8-D8CA0303EDD8}"/>
          </ac:cxnSpMkLst>
        </pc:cxnChg>
        <pc:cxnChg chg="mod">
          <ac:chgData name="Donna Lynne Adams" userId="630d8e78-5059-4753-81cb-ac68ae805d27" providerId="ADAL" clId="{E1CE7552-2CD7-4614-9874-1F49E86D249A}" dt="2025-03-10T12:41:07.787" v="753" actId="14100"/>
          <ac:cxnSpMkLst>
            <pc:docMk/>
            <pc:sldMk cId="2368984524" sldId="321"/>
            <ac:cxnSpMk id="16" creationId="{6E1702B5-E7F5-5C42-987E-620593E1EABF}"/>
          </ac:cxnSpMkLst>
        </pc:cxnChg>
        <pc:cxnChg chg="mod">
          <ac:chgData name="Donna Lynne Adams" userId="630d8e78-5059-4753-81cb-ac68ae805d27" providerId="ADAL" clId="{E1CE7552-2CD7-4614-9874-1F49E86D249A}" dt="2025-03-10T12:22:10.365" v="547" actId="14100"/>
          <ac:cxnSpMkLst>
            <pc:docMk/>
            <pc:sldMk cId="2368984524" sldId="321"/>
            <ac:cxnSpMk id="17" creationId="{9678E06F-6F74-6641-B945-5D34703D4B13}"/>
          </ac:cxnSpMkLst>
        </pc:cxnChg>
        <pc:cxnChg chg="mod">
          <ac:chgData name="Donna Lynne Adams" userId="630d8e78-5059-4753-81cb-ac68ae805d27" providerId="ADAL" clId="{E1CE7552-2CD7-4614-9874-1F49E86D249A}" dt="2025-03-10T12:41:17.826" v="756" actId="14100"/>
          <ac:cxnSpMkLst>
            <pc:docMk/>
            <pc:sldMk cId="2368984524" sldId="321"/>
            <ac:cxnSpMk id="18" creationId="{38FFD542-FC81-044C-94A0-33A51FC80AC8}"/>
          </ac:cxnSpMkLst>
        </pc:cxnChg>
        <pc:cxnChg chg="mod">
          <ac:chgData name="Donna Lynne Adams" userId="630d8e78-5059-4753-81cb-ac68ae805d27" providerId="ADAL" clId="{E1CE7552-2CD7-4614-9874-1F49E86D249A}" dt="2025-03-10T12:28:22.130" v="617" actId="14100"/>
          <ac:cxnSpMkLst>
            <pc:docMk/>
            <pc:sldMk cId="2368984524" sldId="321"/>
            <ac:cxnSpMk id="21" creationId="{B38E3025-8901-FF44-9AEC-4AF040A97E67}"/>
          </ac:cxnSpMkLst>
        </pc:cxnChg>
        <pc:cxnChg chg="mod">
          <ac:chgData name="Donna Lynne Adams" userId="630d8e78-5059-4753-81cb-ac68ae805d27" providerId="ADAL" clId="{E1CE7552-2CD7-4614-9874-1F49E86D249A}" dt="2025-03-10T12:41:01.050" v="751" actId="14100"/>
          <ac:cxnSpMkLst>
            <pc:docMk/>
            <pc:sldMk cId="2368984524" sldId="321"/>
            <ac:cxnSpMk id="25" creationId="{6296D6F7-A3EB-494B-BD85-2382E85A456F}"/>
          </ac:cxnSpMkLst>
        </pc:cxnChg>
        <pc:cxnChg chg="add mod">
          <ac:chgData name="Donna Lynne Adams" userId="630d8e78-5059-4753-81cb-ac68ae805d27" providerId="ADAL" clId="{E1CE7552-2CD7-4614-9874-1F49E86D249A}" dt="2025-03-10T12:32:33.940" v="716" actId="14100"/>
          <ac:cxnSpMkLst>
            <pc:docMk/>
            <pc:sldMk cId="2368984524" sldId="321"/>
            <ac:cxnSpMk id="27" creationId="{8CE46D23-305A-AED9-DEBD-F180FE995C3C}"/>
          </ac:cxnSpMkLst>
        </pc:cxnChg>
        <pc:cxnChg chg="del">
          <ac:chgData name="Donna Lynne Adams" userId="630d8e78-5059-4753-81cb-ac68ae805d27" providerId="ADAL" clId="{E1CE7552-2CD7-4614-9874-1F49E86D249A}" dt="2025-03-10T12:23:54.529" v="565" actId="478"/>
          <ac:cxnSpMkLst>
            <pc:docMk/>
            <pc:sldMk cId="2368984524" sldId="321"/>
            <ac:cxnSpMk id="28" creationId="{422C38EA-2343-BA47-871C-3C9B1B69FCBC}"/>
          </ac:cxnSpMkLst>
        </pc:cxnChg>
        <pc:cxnChg chg="add mod">
          <ac:chgData name="Donna Lynne Adams" userId="630d8e78-5059-4753-81cb-ac68ae805d27" providerId="ADAL" clId="{E1CE7552-2CD7-4614-9874-1F49E86D249A}" dt="2025-03-10T12:33:03.437" v="720" actId="14100"/>
          <ac:cxnSpMkLst>
            <pc:docMk/>
            <pc:sldMk cId="2368984524" sldId="321"/>
            <ac:cxnSpMk id="35" creationId="{8BA9AD95-29C5-EB6F-6C5E-B6ED7112BC18}"/>
          </ac:cxnSpMkLst>
        </pc:cxnChg>
        <pc:cxnChg chg="mod">
          <ac:chgData name="Donna Lynne Adams" userId="630d8e78-5059-4753-81cb-ac68ae805d27" providerId="ADAL" clId="{E1CE7552-2CD7-4614-9874-1F49E86D249A}" dt="2025-03-10T12:32:49.948" v="717" actId="14100"/>
          <ac:cxnSpMkLst>
            <pc:docMk/>
            <pc:sldMk cId="2368984524" sldId="321"/>
            <ac:cxnSpMk id="37" creationId="{0640C432-4F30-CE42-A2D5-5DE07B56E635}"/>
          </ac:cxnSpMkLst>
        </pc:cxnChg>
        <pc:cxnChg chg="add mod">
          <ac:chgData name="Donna Lynne Adams" userId="630d8e78-5059-4753-81cb-ac68ae805d27" providerId="ADAL" clId="{E1CE7552-2CD7-4614-9874-1F49E86D249A}" dt="2025-03-10T12:33:31.741" v="725" actId="14100"/>
          <ac:cxnSpMkLst>
            <pc:docMk/>
            <pc:sldMk cId="2368984524" sldId="321"/>
            <ac:cxnSpMk id="38" creationId="{3548A77C-82EC-2816-6CEF-FF9F175ADC69}"/>
          </ac:cxnSpMkLst>
        </pc:cxnChg>
        <pc:cxnChg chg="add mod">
          <ac:chgData name="Donna Lynne Adams" userId="630d8e78-5059-4753-81cb-ac68ae805d27" providerId="ADAL" clId="{E1CE7552-2CD7-4614-9874-1F49E86D249A}" dt="2025-03-10T12:34:02.365" v="730" actId="1076"/>
          <ac:cxnSpMkLst>
            <pc:docMk/>
            <pc:sldMk cId="2368984524" sldId="321"/>
            <ac:cxnSpMk id="42" creationId="{331D11A8-BBC4-765D-1FAB-88516A0B9F45}"/>
          </ac:cxnSpMkLst>
        </pc:cxnChg>
        <pc:cxnChg chg="mod">
          <ac:chgData name="Donna Lynne Adams" userId="630d8e78-5059-4753-81cb-ac68ae805d27" providerId="ADAL" clId="{E1CE7552-2CD7-4614-9874-1F49E86D249A}" dt="2025-03-10T12:30:37.518" v="702" actId="1035"/>
          <ac:cxnSpMkLst>
            <pc:docMk/>
            <pc:sldMk cId="2368984524" sldId="321"/>
            <ac:cxnSpMk id="45" creationId="{6187D47C-69C3-1E45-BEF3-0A610E595821}"/>
          </ac:cxnSpMkLst>
        </pc:cxnChg>
        <pc:cxnChg chg="add mod">
          <ac:chgData name="Donna Lynne Adams" userId="630d8e78-5059-4753-81cb-ac68ae805d27" providerId="ADAL" clId="{E1CE7552-2CD7-4614-9874-1F49E86D249A}" dt="2025-03-10T12:35:11.758" v="742" actId="14100"/>
          <ac:cxnSpMkLst>
            <pc:docMk/>
            <pc:sldMk cId="2368984524" sldId="321"/>
            <ac:cxnSpMk id="47" creationId="{35F3AA16-E9A8-5B64-C728-B16F64440781}"/>
          </ac:cxnSpMkLst>
        </pc:cxnChg>
        <pc:cxnChg chg="add mod">
          <ac:chgData name="Donna Lynne Adams" userId="630d8e78-5059-4753-81cb-ac68ae805d27" providerId="ADAL" clId="{E1CE7552-2CD7-4614-9874-1F49E86D249A}" dt="2025-03-10T12:35:08.782" v="741" actId="14100"/>
          <ac:cxnSpMkLst>
            <pc:docMk/>
            <pc:sldMk cId="2368984524" sldId="321"/>
            <ac:cxnSpMk id="50" creationId="{FBBFAA52-AB0B-0425-C840-6743E5C01067}"/>
          </ac:cxnSpMkLst>
        </pc:cxnChg>
        <pc:cxnChg chg="mod">
          <ac:chgData name="Donna Lynne Adams" userId="630d8e78-5059-4753-81cb-ac68ae805d27" providerId="ADAL" clId="{E1CE7552-2CD7-4614-9874-1F49E86D249A}" dt="2025-03-10T12:28:49.829" v="621" actId="14100"/>
          <ac:cxnSpMkLst>
            <pc:docMk/>
            <pc:sldMk cId="2368984524" sldId="321"/>
            <ac:cxnSpMk id="54" creationId="{E004C45C-1B34-0640-8F91-F0EC8149ABA1}"/>
          </ac:cxnSpMkLst>
        </pc:cxnChg>
        <pc:cxnChg chg="del">
          <ac:chgData name="Donna Lynne Adams" userId="630d8e78-5059-4753-81cb-ac68ae805d27" providerId="ADAL" clId="{E1CE7552-2CD7-4614-9874-1F49E86D249A}" dt="2025-03-10T12:23:58.942" v="566" actId="478"/>
          <ac:cxnSpMkLst>
            <pc:docMk/>
            <pc:sldMk cId="2368984524" sldId="321"/>
            <ac:cxnSpMk id="57" creationId="{63ADC944-DCE8-214E-B2E1-8FEE519B2431}"/>
          </ac:cxnSpMkLst>
        </pc:cxnChg>
        <pc:cxnChg chg="del mod">
          <ac:chgData name="Donna Lynne Adams" userId="630d8e78-5059-4753-81cb-ac68ae805d27" providerId="ADAL" clId="{E1CE7552-2CD7-4614-9874-1F49E86D249A}" dt="2025-03-10T12:24:03.065" v="567" actId="478"/>
          <ac:cxnSpMkLst>
            <pc:docMk/>
            <pc:sldMk cId="2368984524" sldId="321"/>
            <ac:cxnSpMk id="58" creationId="{12D52558-7D2A-8C44-ACE4-90F0609121AF}"/>
          </ac:cxnSpMkLst>
        </pc:cxnChg>
        <pc:cxnChg chg="add mod">
          <ac:chgData name="Donna Lynne Adams" userId="630d8e78-5059-4753-81cb-ac68ae805d27" providerId="ADAL" clId="{E1CE7552-2CD7-4614-9874-1F49E86D249A}" dt="2025-03-10T12:35:25.071" v="744" actId="1076"/>
          <ac:cxnSpMkLst>
            <pc:docMk/>
            <pc:sldMk cId="2368984524" sldId="321"/>
            <ac:cxnSpMk id="59" creationId="{6E093CB4-43C9-5E0F-AAA9-A91B2FFC6CCD}"/>
          </ac:cxnSpMkLst>
        </pc:cxnChg>
        <pc:cxnChg chg="add mod">
          <ac:chgData name="Donna Lynne Adams" userId="630d8e78-5059-4753-81cb-ac68ae805d27" providerId="ADAL" clId="{E1CE7552-2CD7-4614-9874-1F49E86D249A}" dt="2025-03-10T12:35:43.103" v="747" actId="14100"/>
          <ac:cxnSpMkLst>
            <pc:docMk/>
            <pc:sldMk cId="2368984524" sldId="321"/>
            <ac:cxnSpMk id="60" creationId="{DF35F38F-C6F8-792E-3CB8-62BF1AFE8C21}"/>
          </ac:cxnSpMkLst>
        </pc:cxnChg>
        <pc:cxnChg chg="add mod">
          <ac:chgData name="Donna Lynne Adams" userId="630d8e78-5059-4753-81cb-ac68ae805d27" providerId="ADAL" clId="{E1CE7552-2CD7-4614-9874-1F49E86D249A}" dt="2025-03-10T12:41:46.115" v="761" actId="14100"/>
          <ac:cxnSpMkLst>
            <pc:docMk/>
            <pc:sldMk cId="2368984524" sldId="321"/>
            <ac:cxnSpMk id="66" creationId="{A01E9C87-9732-2F86-246C-E8800BA73CE5}"/>
          </ac:cxnSpMkLst>
        </pc:cxnChg>
      </pc:sldChg>
      <pc:sldChg chg="delSp modSp mod">
        <pc:chgData name="Donna Lynne Adams" userId="630d8e78-5059-4753-81cb-ac68ae805d27" providerId="ADAL" clId="{E1CE7552-2CD7-4614-9874-1F49E86D249A}" dt="2025-02-27T16:36:18.807" v="2" actId="478"/>
        <pc:sldMkLst>
          <pc:docMk/>
          <pc:sldMk cId="560769372" sldId="322"/>
        </pc:sldMkLst>
        <pc:cxnChg chg="mod">
          <ac:chgData name="Donna Lynne Adams" userId="630d8e78-5059-4753-81cb-ac68ae805d27" providerId="ADAL" clId="{E1CE7552-2CD7-4614-9874-1F49E86D249A}" dt="2025-02-27T16:36:16.450" v="1" actId="14100"/>
          <ac:cxnSpMkLst>
            <pc:docMk/>
            <pc:sldMk cId="560769372" sldId="322"/>
            <ac:cxnSpMk id="24" creationId="{BB06CC13-A3E3-E14A-9F4B-0F40DF3BE2CF}"/>
          </ac:cxnSpMkLst>
        </pc:cxnChg>
      </pc:sldChg>
      <pc:sldChg chg="delSp modSp mod">
        <pc:chgData name="Donna Lynne Adams" userId="630d8e78-5059-4753-81cb-ac68ae805d27" providerId="ADAL" clId="{E1CE7552-2CD7-4614-9874-1F49E86D249A}" dt="2025-03-10T12:09:17.854" v="227" actId="20577"/>
        <pc:sldMkLst>
          <pc:docMk/>
          <pc:sldMk cId="4173822378" sldId="328"/>
        </pc:sldMkLst>
        <pc:spChg chg="mod">
          <ac:chgData name="Donna Lynne Adams" userId="630d8e78-5059-4753-81cb-ac68ae805d27" providerId="ADAL" clId="{E1CE7552-2CD7-4614-9874-1F49E86D249A}" dt="2025-03-10T12:07:05.744" v="160" actId="1038"/>
          <ac:spMkLst>
            <pc:docMk/>
            <pc:sldMk cId="4173822378" sldId="328"/>
            <ac:spMk id="3" creationId="{7BCF19C0-3FF6-9CF0-3302-4F2DA37B2CB7}"/>
          </ac:spMkLst>
        </pc:spChg>
        <pc:spChg chg="mod">
          <ac:chgData name="Donna Lynne Adams" userId="630d8e78-5059-4753-81cb-ac68ae805d27" providerId="ADAL" clId="{E1CE7552-2CD7-4614-9874-1F49E86D249A}" dt="2025-03-10T12:09:17.854" v="227" actId="20577"/>
          <ac:spMkLst>
            <pc:docMk/>
            <pc:sldMk cId="4173822378" sldId="328"/>
            <ac:spMk id="7" creationId="{915CAA47-7BBC-C913-B4DB-4CC5D00D9981}"/>
          </ac:spMkLst>
        </pc:spChg>
        <pc:spChg chg="mod">
          <ac:chgData name="Donna Lynne Adams" userId="630d8e78-5059-4753-81cb-ac68ae805d27" providerId="ADAL" clId="{E1CE7552-2CD7-4614-9874-1F49E86D249A}" dt="2025-03-10T12:09:07.786" v="202" actId="20577"/>
          <ac:spMkLst>
            <pc:docMk/>
            <pc:sldMk cId="4173822378" sldId="328"/>
            <ac:spMk id="20" creationId="{765ADF88-38BF-C147-A29B-AA2EE3C3839C}"/>
          </ac:spMkLst>
        </pc:spChg>
        <pc:spChg chg="del">
          <ac:chgData name="Donna Lynne Adams" userId="630d8e78-5059-4753-81cb-ac68ae805d27" providerId="ADAL" clId="{E1CE7552-2CD7-4614-9874-1F49E86D249A}" dt="2025-03-10T12:05:51.408" v="67" actId="478"/>
          <ac:spMkLst>
            <pc:docMk/>
            <pc:sldMk cId="4173822378" sldId="328"/>
            <ac:spMk id="26" creationId="{EEEB786A-F006-7F45-AD09-E0953DFF3FDA}"/>
          </ac:spMkLst>
        </pc:spChg>
        <pc:cxnChg chg="mod">
          <ac:chgData name="Donna Lynne Adams" userId="630d8e78-5059-4753-81cb-ac68ae805d27" providerId="ADAL" clId="{E1CE7552-2CD7-4614-9874-1F49E86D249A}" dt="2025-03-10T12:09:07.006" v="197" actId="20577"/>
          <ac:cxnSpMkLst>
            <pc:docMk/>
            <pc:sldMk cId="4173822378" sldId="328"/>
            <ac:cxnSpMk id="8" creationId="{735C122F-800F-1BDD-AEC2-A1F8EAE366C0}"/>
          </ac:cxnSpMkLst>
        </pc:cxnChg>
        <pc:cxnChg chg="mod">
          <ac:chgData name="Donna Lynne Adams" userId="630d8e78-5059-4753-81cb-ac68ae805d27" providerId="ADAL" clId="{E1CE7552-2CD7-4614-9874-1F49E86D249A}" dt="2025-03-10T12:06:28.023" v="75" actId="1076"/>
          <ac:cxnSpMkLst>
            <pc:docMk/>
            <pc:sldMk cId="4173822378" sldId="328"/>
            <ac:cxnSpMk id="19" creationId="{5F805033-989F-ED4F-937A-90C76D9D42F1}"/>
          </ac:cxnSpMkLst>
        </pc:cxnChg>
        <pc:cxnChg chg="mod">
          <ac:chgData name="Donna Lynne Adams" userId="630d8e78-5059-4753-81cb-ac68ae805d27" providerId="ADAL" clId="{E1CE7552-2CD7-4614-9874-1F49E86D249A}" dt="2025-03-10T12:06:32.368" v="76" actId="1076"/>
          <ac:cxnSpMkLst>
            <pc:docMk/>
            <pc:sldMk cId="4173822378" sldId="328"/>
            <ac:cxnSpMk id="21" creationId="{7678B7B8-5C6D-7045-AE62-AB8B53A8B4CE}"/>
          </ac:cxnSpMkLst>
        </pc:cxnChg>
        <pc:cxnChg chg="del">
          <ac:chgData name="Donna Lynne Adams" userId="630d8e78-5059-4753-81cb-ac68ae805d27" providerId="ADAL" clId="{E1CE7552-2CD7-4614-9874-1F49E86D249A}" dt="2025-03-10T12:05:54.839" v="68" actId="478"/>
          <ac:cxnSpMkLst>
            <pc:docMk/>
            <pc:sldMk cId="4173822378" sldId="328"/>
            <ac:cxnSpMk id="31" creationId="{D0BED875-39AF-1148-83BC-CE0113A5F1D8}"/>
          </ac:cxnSpMkLst>
        </pc:cxnChg>
        <pc:cxnChg chg="mod">
          <ac:chgData name="Donna Lynne Adams" userId="630d8e78-5059-4753-81cb-ac68ae805d27" providerId="ADAL" clId="{E1CE7552-2CD7-4614-9874-1F49E86D249A}" dt="2025-03-10T12:06:36.888" v="78" actId="1035"/>
          <ac:cxnSpMkLst>
            <pc:docMk/>
            <pc:sldMk cId="4173822378" sldId="328"/>
            <ac:cxnSpMk id="32" creationId="{34CE9873-D7D0-9844-8AC1-BE01CE1A989A}"/>
          </ac:cxnSpMkLst>
        </pc:cxnChg>
      </pc:sldChg>
      <pc:sldChg chg="delSp modSp mod">
        <pc:chgData name="Donna Lynne Adams" userId="630d8e78-5059-4753-81cb-ac68ae805d27" providerId="ADAL" clId="{E1CE7552-2CD7-4614-9874-1F49E86D249A}" dt="2025-03-10T12:49:59.767" v="839" actId="20577"/>
        <pc:sldMkLst>
          <pc:docMk/>
          <pc:sldMk cId="4014720588" sldId="329"/>
        </pc:sldMkLst>
        <pc:spChg chg="mod">
          <ac:chgData name="Donna Lynne Adams" userId="630d8e78-5059-4753-81cb-ac68ae805d27" providerId="ADAL" clId="{E1CE7552-2CD7-4614-9874-1F49E86D249A}" dt="2025-03-10T12:15:46.979" v="441" actId="6549"/>
          <ac:spMkLst>
            <pc:docMk/>
            <pc:sldMk cId="4014720588" sldId="329"/>
            <ac:spMk id="8" creationId="{C30CEBE2-3F8C-C942-9742-A7A09CCE9CD0}"/>
          </ac:spMkLst>
        </pc:spChg>
        <pc:spChg chg="mod">
          <ac:chgData name="Donna Lynne Adams" userId="630d8e78-5059-4753-81cb-ac68ae805d27" providerId="ADAL" clId="{E1CE7552-2CD7-4614-9874-1F49E86D249A}" dt="2025-03-10T12:14:56.995" v="415" actId="1036"/>
          <ac:spMkLst>
            <pc:docMk/>
            <pc:sldMk cId="4014720588" sldId="329"/>
            <ac:spMk id="12" creationId="{1C65C888-8388-B045-85A4-74A0ACD7EDA7}"/>
          </ac:spMkLst>
        </pc:spChg>
        <pc:spChg chg="mod">
          <ac:chgData name="Donna Lynne Adams" userId="630d8e78-5059-4753-81cb-ac68ae805d27" providerId="ADAL" clId="{E1CE7552-2CD7-4614-9874-1F49E86D249A}" dt="2025-03-10T12:49:59.767" v="839" actId="20577"/>
          <ac:spMkLst>
            <pc:docMk/>
            <pc:sldMk cId="4014720588" sldId="329"/>
            <ac:spMk id="13" creationId="{5077EE48-3DDC-D941-85EE-A305E445B25C}"/>
          </ac:spMkLst>
        </pc:spChg>
        <pc:spChg chg="mod">
          <ac:chgData name="Donna Lynne Adams" userId="630d8e78-5059-4753-81cb-ac68ae805d27" providerId="ADAL" clId="{E1CE7552-2CD7-4614-9874-1F49E86D249A}" dt="2025-03-10T12:13:23.122" v="339" actId="6549"/>
          <ac:spMkLst>
            <pc:docMk/>
            <pc:sldMk cId="4014720588" sldId="329"/>
            <ac:spMk id="14" creationId="{E4C31DFF-8F88-1642-863C-254573915B6C}"/>
          </ac:spMkLst>
        </pc:spChg>
        <pc:spChg chg="mod">
          <ac:chgData name="Donna Lynne Adams" userId="630d8e78-5059-4753-81cb-ac68ae805d27" providerId="ADAL" clId="{E1CE7552-2CD7-4614-9874-1F49E86D249A}" dt="2025-03-10T12:15:31.983" v="439" actId="14100"/>
          <ac:spMkLst>
            <pc:docMk/>
            <pc:sldMk cId="4014720588" sldId="329"/>
            <ac:spMk id="15" creationId="{FAFA9FAF-0F9A-E948-B7CB-D96DF8A7C37B}"/>
          </ac:spMkLst>
        </pc:spChg>
        <pc:cxnChg chg="mod">
          <ac:chgData name="Donna Lynne Adams" userId="630d8e78-5059-4753-81cb-ac68ae805d27" providerId="ADAL" clId="{E1CE7552-2CD7-4614-9874-1F49E86D249A}" dt="2025-03-10T12:14:56.995" v="415" actId="1036"/>
          <ac:cxnSpMkLst>
            <pc:docMk/>
            <pc:sldMk cId="4014720588" sldId="329"/>
            <ac:cxnSpMk id="36" creationId="{753A1C34-146B-CB4F-B1CC-003FC2FF11E8}"/>
          </ac:cxnSpMkLst>
        </pc:cxnChg>
        <pc:cxnChg chg="mod">
          <ac:chgData name="Donna Lynne Adams" userId="630d8e78-5059-4753-81cb-ac68ae805d27" providerId="ADAL" clId="{E1CE7552-2CD7-4614-9874-1F49E86D249A}" dt="2025-03-10T12:49:57.955" v="831" actId="20577"/>
          <ac:cxnSpMkLst>
            <pc:docMk/>
            <pc:sldMk cId="4014720588" sldId="329"/>
            <ac:cxnSpMk id="38" creationId="{A025070A-2B16-2840-968E-FA0A08AA6C57}"/>
          </ac:cxnSpMkLst>
        </pc:cxnChg>
        <pc:cxnChg chg="mod">
          <ac:chgData name="Donna Lynne Adams" userId="630d8e78-5059-4753-81cb-ac68ae805d27" providerId="ADAL" clId="{E1CE7552-2CD7-4614-9874-1F49E86D249A}" dt="2025-03-10T12:12:52.597" v="332" actId="14100"/>
          <ac:cxnSpMkLst>
            <pc:docMk/>
            <pc:sldMk cId="4014720588" sldId="329"/>
            <ac:cxnSpMk id="39" creationId="{0C4A4985-94F6-E04B-B692-CD14EFC7BD5B}"/>
          </ac:cxnSpMkLst>
        </pc:cxnChg>
        <pc:cxnChg chg="del">
          <ac:chgData name="Donna Lynne Adams" userId="630d8e78-5059-4753-81cb-ac68ae805d27" providerId="ADAL" clId="{E1CE7552-2CD7-4614-9874-1F49E86D249A}" dt="2025-03-10T12:12:43.509" v="330" actId="478"/>
          <ac:cxnSpMkLst>
            <pc:docMk/>
            <pc:sldMk cId="4014720588" sldId="329"/>
            <ac:cxnSpMk id="44" creationId="{B141706F-D6A7-BF4B-94BF-DEF801E7A995}"/>
          </ac:cxnSpMkLst>
        </pc:cxnChg>
        <pc:cxnChg chg="mod">
          <ac:chgData name="Donna Lynne Adams" userId="630d8e78-5059-4753-81cb-ac68ae805d27" providerId="ADAL" clId="{E1CE7552-2CD7-4614-9874-1F49E86D249A}" dt="2025-03-10T12:13:23.122" v="339" actId="6549"/>
          <ac:cxnSpMkLst>
            <pc:docMk/>
            <pc:sldMk cId="4014720588" sldId="329"/>
            <ac:cxnSpMk id="49" creationId="{6DC66CD9-464D-C844-AB37-BDBC86B72007}"/>
          </ac:cxnSpMkLst>
        </pc:cxnChg>
        <pc:cxnChg chg="mod">
          <ac:chgData name="Donna Lynne Adams" userId="630d8e78-5059-4753-81cb-ac68ae805d27" providerId="ADAL" clId="{E1CE7552-2CD7-4614-9874-1F49E86D249A}" dt="2025-03-10T12:15:37.376" v="440" actId="14100"/>
          <ac:cxnSpMkLst>
            <pc:docMk/>
            <pc:sldMk cId="4014720588" sldId="329"/>
            <ac:cxnSpMk id="50" creationId="{C3A9E12D-6798-7B44-B771-50D70DD3FD21}"/>
          </ac:cxnSpMkLst>
        </pc:cxnChg>
      </pc:sldChg>
      <pc:sldChg chg="modSp mod">
        <pc:chgData name="Donna Lynne Adams" userId="630d8e78-5059-4753-81cb-ac68ae805d27" providerId="ADAL" clId="{E1CE7552-2CD7-4614-9874-1F49E86D249A}" dt="2025-03-10T12:12:15.159" v="328" actId="20577"/>
        <pc:sldMkLst>
          <pc:docMk/>
          <pc:sldMk cId="1772650653" sldId="335"/>
        </pc:sldMkLst>
        <pc:spChg chg="mod">
          <ac:chgData name="Donna Lynne Adams" userId="630d8e78-5059-4753-81cb-ac68ae805d27" providerId="ADAL" clId="{E1CE7552-2CD7-4614-9874-1F49E86D249A}" dt="2025-03-10T12:12:01.376" v="326" actId="1035"/>
          <ac:spMkLst>
            <pc:docMk/>
            <pc:sldMk cId="1772650653" sldId="335"/>
            <ac:spMk id="6" creationId="{6ACD9680-B8E3-8943-9BB0-0B3CA28249BC}"/>
          </ac:spMkLst>
        </pc:spChg>
        <pc:spChg chg="mod">
          <ac:chgData name="Donna Lynne Adams" userId="630d8e78-5059-4753-81cb-ac68ae805d27" providerId="ADAL" clId="{E1CE7552-2CD7-4614-9874-1F49E86D249A}" dt="2025-03-10T12:12:15.159" v="328" actId="20577"/>
          <ac:spMkLst>
            <pc:docMk/>
            <pc:sldMk cId="1772650653" sldId="335"/>
            <ac:spMk id="82" creationId="{FD7FBD50-110A-FD49-A99B-682F8A91EFB3}"/>
          </ac:spMkLst>
        </pc:spChg>
        <pc:cxnChg chg="mod">
          <ac:chgData name="Donna Lynne Adams" userId="630d8e78-5059-4753-81cb-ac68ae805d27" providerId="ADAL" clId="{E1CE7552-2CD7-4614-9874-1F49E86D249A}" dt="2025-03-10T12:10:35.442" v="279" actId="6549"/>
          <ac:cxnSpMkLst>
            <pc:docMk/>
            <pc:sldMk cId="1772650653" sldId="335"/>
            <ac:cxnSpMk id="8" creationId="{03C07EF6-F3B0-0847-9499-CBEEB051A8F3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3/10/2025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30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46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29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4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81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32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51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317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0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620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03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9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23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67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1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95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20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35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23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8" name="Picture 4" descr="Large orange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D1E18515-35BE-7644-8158-2284E6C0A6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2" r="11376" b="6722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41248" y="1828800"/>
            <a:ext cx="10515600" cy="4352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070101"/>
            <a:ext cx="12192000" cy="47878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31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0" y="0"/>
            <a:ext cx="12191999" cy="1188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332" y="2778847"/>
            <a:ext cx="5486400" cy="1737360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696058" y="365760"/>
            <a:ext cx="241837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3" y="2766217"/>
            <a:ext cx="5486400" cy="1737360"/>
          </a:xfrm>
        </p:spPr>
        <p:txBody>
          <a:bodyPr tIns="0" bIns="0" anchor="t" anchorCtr="0">
            <a:norm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069354DE-56C0-484E-A9B2-526150D0EC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2766217"/>
            <a:ext cx="5483335" cy="1737360"/>
          </a:xfrm>
        </p:spPr>
        <p:txBody>
          <a:bodyPr tIns="0" bIns="0" anchor="t" anchorCtr="0">
            <a:noAutofit/>
          </a:bodyPr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1EBB5EBE-9943-6946-A35D-110561847C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  <a:lvl2pPr marL="9525" indent="0">
              <a:buNone/>
              <a:tabLst/>
              <a:defRPr/>
            </a:lvl2pPr>
            <a:lvl3pPr marL="9525" indent="0">
              <a:buNone/>
              <a:tabLst/>
              <a:defRPr/>
            </a:lvl3pPr>
            <a:lvl4pPr marL="9525" indent="0">
              <a:buNone/>
              <a:tabLst/>
              <a:defRPr/>
            </a:lvl4pPr>
            <a:lvl5pPr marL="9525" indent="0">
              <a:buNone/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5157787" cy="7315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1761"/>
            <a:ext cx="5157787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5625"/>
            <a:ext cx="5183188" cy="7315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51761"/>
            <a:ext cx="5183188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254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5845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838200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9434557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900" b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900" b="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21F66-3E41-0E40-8A24-85BC6F280B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Organizational Chart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7FF1F-0DED-694B-8A7F-D982B7827C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Campus Safety and Emergency Management Services</a:t>
            </a:r>
          </a:p>
          <a:p>
            <a:r>
              <a:rPr lang="en-US" dirty="0"/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559900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4375"/>
          </a:xfrm>
        </p:spPr>
        <p:txBody>
          <a:bodyPr>
            <a:normAutofit/>
          </a:bodyPr>
          <a:lstStyle/>
          <a:p>
            <a:r>
              <a:rPr lang="en-US" sz="6000" b="1" dirty="0"/>
              <a:t>Global Safety and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243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Global Safety and Support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460952-21F8-3B42-B691-89185962C072}"/>
              </a:ext>
            </a:extLst>
          </p:cNvPr>
          <p:cNvSpPr txBox="1"/>
          <p:nvPr/>
        </p:nvSpPr>
        <p:spPr>
          <a:xfrm>
            <a:off x="5283953" y="1905512"/>
            <a:ext cx="1624094" cy="10926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Director, Global Safety and Support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1A89C361-5C28-794F-9F36-880654948F51}"/>
              </a:ext>
            </a:extLst>
          </p:cNvPr>
          <p:cNvCxnSpPr>
            <a:cxnSpLocks/>
          </p:cNvCxnSpPr>
          <p:nvPr/>
        </p:nvCxnSpPr>
        <p:spPr>
          <a:xfrm>
            <a:off x="6096000" y="2998119"/>
            <a:ext cx="0" cy="102686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D7FBD50-110A-FD49-A99B-682F8A91EFB3}"/>
              </a:ext>
            </a:extLst>
          </p:cNvPr>
          <p:cNvSpPr txBox="1"/>
          <p:nvPr/>
        </p:nvSpPr>
        <p:spPr>
          <a:xfrm>
            <a:off x="3957770" y="3578703"/>
            <a:ext cx="1624094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Associate Director Student Services          SU Abroad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CD9680-B8E3-8943-9BB0-0B3CA28249BC}"/>
              </a:ext>
            </a:extLst>
          </p:cNvPr>
          <p:cNvSpPr txBox="1"/>
          <p:nvPr/>
        </p:nvSpPr>
        <p:spPr>
          <a:xfrm>
            <a:off x="6495842" y="3580064"/>
            <a:ext cx="1624094" cy="90298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Coordinator Student Services and Inclusion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SU Abroad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C07EF6-F3B0-0847-9499-CBEEB051A8F3}"/>
              </a:ext>
            </a:extLst>
          </p:cNvPr>
          <p:cNvCxnSpPr>
            <a:cxnSpLocks/>
            <a:stCxn id="82" idx="3"/>
          </p:cNvCxnSpPr>
          <p:nvPr/>
        </p:nvCxnSpPr>
        <p:spPr>
          <a:xfrm>
            <a:off x="5581864" y="4024979"/>
            <a:ext cx="91565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50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4375"/>
          </a:xfrm>
        </p:spPr>
        <p:txBody>
          <a:bodyPr>
            <a:normAutofit/>
          </a:bodyPr>
          <a:lstStyle/>
          <a:p>
            <a:r>
              <a:rPr lang="en-US" sz="6000" b="1" dirty="0"/>
              <a:t>Law Enforcement and </a:t>
            </a:r>
            <a:br>
              <a:rPr lang="en-US" sz="6000" b="1" dirty="0"/>
            </a:br>
            <a:r>
              <a:rPr lang="en-US" sz="6000" b="1" dirty="0"/>
              <a:t>Community Policing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6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0CEBE2-3F8C-C942-9742-A7A09CCE9CD0}"/>
              </a:ext>
            </a:extLst>
          </p:cNvPr>
          <p:cNvSpPr txBox="1"/>
          <p:nvPr/>
        </p:nvSpPr>
        <p:spPr>
          <a:xfrm>
            <a:off x="5278191" y="1751957"/>
            <a:ext cx="1635617" cy="9541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/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Deputy Chief</a:t>
            </a: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Public Safety</a:t>
            </a:r>
          </a:p>
          <a:p>
            <a:pPr algn="ctr"/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65C888-8388-B045-85A4-74A0ACD7EDA7}"/>
              </a:ext>
            </a:extLst>
          </p:cNvPr>
          <p:cNvSpPr txBox="1"/>
          <p:nvPr/>
        </p:nvSpPr>
        <p:spPr>
          <a:xfrm>
            <a:off x="8535762" y="3890235"/>
            <a:ext cx="1385888" cy="123365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Investigations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Lieutenant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77EE48-3DDC-D941-85EE-A305E445B25C}"/>
              </a:ext>
            </a:extLst>
          </p:cNvPr>
          <p:cNvSpPr txBox="1"/>
          <p:nvPr/>
        </p:nvSpPr>
        <p:spPr>
          <a:xfrm>
            <a:off x="6416063" y="3908166"/>
            <a:ext cx="1385888" cy="129266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/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Community Engagement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Commander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C31DFF-8F88-1642-863C-254573915B6C}"/>
              </a:ext>
            </a:extLst>
          </p:cNvPr>
          <p:cNvSpPr txBox="1"/>
          <p:nvPr/>
        </p:nvSpPr>
        <p:spPr>
          <a:xfrm>
            <a:off x="4245800" y="3852107"/>
            <a:ext cx="1385887" cy="129266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/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Administrative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Operational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Support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Commander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9FAF-0F9A-E948-B7CB-D96DF8A7C37B}"/>
              </a:ext>
            </a:extLst>
          </p:cNvPr>
          <p:cNvSpPr txBox="1"/>
          <p:nvPr/>
        </p:nvSpPr>
        <p:spPr>
          <a:xfrm>
            <a:off x="2270350" y="3788753"/>
            <a:ext cx="1385887" cy="1357015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Patrol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Commander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A3F8DA-8D7A-344A-9BDC-C1A268801EB0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6096000" y="2706064"/>
            <a:ext cx="0" cy="48912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0A3B38C-DC3A-9347-ADBD-890BA244AAD8}"/>
              </a:ext>
            </a:extLst>
          </p:cNvPr>
          <p:cNvCxnSpPr/>
          <p:nvPr/>
        </p:nvCxnSpPr>
        <p:spPr>
          <a:xfrm>
            <a:off x="4529643" y="3429000"/>
            <a:ext cx="4699054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055BB8A-EC74-0B42-A458-C648BCC1EECA}"/>
              </a:ext>
            </a:extLst>
          </p:cNvPr>
          <p:cNvCxnSpPr/>
          <p:nvPr/>
        </p:nvCxnSpPr>
        <p:spPr>
          <a:xfrm flipH="1">
            <a:off x="2963293" y="3429000"/>
            <a:ext cx="156635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53A1C34-146B-CB4F-B1CC-003FC2FF11E8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228689" y="3460238"/>
            <a:ext cx="17" cy="42999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025070A-2B16-2840-968E-FA0A08AA6C57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7109007" y="3445345"/>
            <a:ext cx="74" cy="46282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C4A4985-94F6-E04B-B692-CD14EFC7BD5B}"/>
              </a:ext>
            </a:extLst>
          </p:cNvPr>
          <p:cNvCxnSpPr>
            <a:cxnSpLocks/>
          </p:cNvCxnSpPr>
          <p:nvPr/>
        </p:nvCxnSpPr>
        <p:spPr>
          <a:xfrm>
            <a:off x="6095990" y="3183354"/>
            <a:ext cx="10" cy="24998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DC66CD9-464D-C844-AB37-BDBC86B72007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4938744" y="3445345"/>
            <a:ext cx="0" cy="40676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3A9E12D-6798-7B44-B771-50D70DD3FD21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2963260" y="3424624"/>
            <a:ext cx="34" cy="36412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720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77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5314719" y="1384040"/>
            <a:ext cx="1635617" cy="1077218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  <a:p>
            <a:pPr algn="ctr"/>
            <a:r>
              <a:rPr lang="en-US" sz="1600" b="1" dirty="0">
                <a:solidFill>
                  <a:schemeClr val="accent1"/>
                </a:solidFill>
              </a:rPr>
              <a:t>Patrol Commander</a:t>
            </a:r>
          </a:p>
          <a:p>
            <a:pPr algn="ctr"/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9FAF-0F9A-E948-B7CB-D96DF8A7C37B}"/>
              </a:ext>
            </a:extLst>
          </p:cNvPr>
          <p:cNvSpPr txBox="1"/>
          <p:nvPr/>
        </p:nvSpPr>
        <p:spPr>
          <a:xfrm>
            <a:off x="2819584" y="3202519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accent1"/>
                </a:solidFill>
              </a:rPr>
              <a:t>B Watch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(Day)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>
            <a:off x="3507698" y="2752163"/>
            <a:ext cx="5249651" cy="404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025070A-2B16-2840-968E-FA0A08AA6C57}"/>
              </a:ext>
            </a:extLst>
          </p:cNvPr>
          <p:cNvCxnSpPr>
            <a:cxnSpLocks/>
          </p:cNvCxnSpPr>
          <p:nvPr/>
        </p:nvCxnSpPr>
        <p:spPr>
          <a:xfrm flipH="1">
            <a:off x="3489462" y="3701715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5E31D26-F4B5-8342-A632-70A25C003160}"/>
              </a:ext>
            </a:extLst>
          </p:cNvPr>
          <p:cNvCxnSpPr/>
          <p:nvPr/>
        </p:nvCxnSpPr>
        <p:spPr>
          <a:xfrm>
            <a:off x="3507695" y="2756203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0632B8D-A9CE-BA46-A3FE-510F27A0DF7A}"/>
              </a:ext>
            </a:extLst>
          </p:cNvPr>
          <p:cNvSpPr txBox="1"/>
          <p:nvPr/>
        </p:nvSpPr>
        <p:spPr>
          <a:xfrm>
            <a:off x="5439606" y="3190280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accent1"/>
                </a:solidFill>
              </a:rPr>
              <a:t>C Watch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(Evening) </a:t>
            </a:r>
            <a:endParaRPr lang="en-US" sz="13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ED6915-D773-B24F-951A-F06E7E8038A2}"/>
              </a:ext>
            </a:extLst>
          </p:cNvPr>
          <p:cNvSpPr txBox="1"/>
          <p:nvPr/>
        </p:nvSpPr>
        <p:spPr>
          <a:xfrm>
            <a:off x="8064429" y="3195983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accent1"/>
                </a:solidFill>
              </a:rPr>
              <a:t>A Watch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(Night)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B538875-3B9A-F64B-9ED6-F5572AC7C53B}"/>
              </a:ext>
            </a:extLst>
          </p:cNvPr>
          <p:cNvCxnSpPr>
            <a:cxnSpLocks/>
            <a:stCxn id="7" idx="2"/>
            <a:endCxn id="29" idx="0"/>
          </p:cNvCxnSpPr>
          <p:nvPr/>
        </p:nvCxnSpPr>
        <p:spPr>
          <a:xfrm flipH="1">
            <a:off x="6132526" y="2461258"/>
            <a:ext cx="2" cy="72902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A504ED-6923-1341-8A66-E1C0BDD6DB21}"/>
              </a:ext>
            </a:extLst>
          </p:cNvPr>
          <p:cNvCxnSpPr>
            <a:cxnSpLocks/>
          </p:cNvCxnSpPr>
          <p:nvPr/>
        </p:nvCxnSpPr>
        <p:spPr>
          <a:xfrm>
            <a:off x="8757349" y="2761044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CC5D7E1-E4BC-624E-A86E-BC7A2C7CDEDA}"/>
              </a:ext>
            </a:extLst>
          </p:cNvPr>
          <p:cNvSpPr txBox="1"/>
          <p:nvPr/>
        </p:nvSpPr>
        <p:spPr>
          <a:xfrm>
            <a:off x="2796547" y="3919198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Patrol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Sergeants 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7CE3F7-1EE2-514F-98AA-73792A1C50D5}"/>
              </a:ext>
            </a:extLst>
          </p:cNvPr>
          <p:cNvSpPr txBox="1"/>
          <p:nvPr/>
        </p:nvSpPr>
        <p:spPr>
          <a:xfrm>
            <a:off x="5421360" y="3913949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Patrol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Sergeants 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AD7E82-1820-C147-8477-01C2CE38F9FF}"/>
              </a:ext>
            </a:extLst>
          </p:cNvPr>
          <p:cNvSpPr txBox="1"/>
          <p:nvPr/>
        </p:nvSpPr>
        <p:spPr>
          <a:xfrm>
            <a:off x="8046198" y="3919198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Patrol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Sergeants 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E4D1EDB-C8F3-1547-9864-8D04FE3660F7}"/>
              </a:ext>
            </a:extLst>
          </p:cNvPr>
          <p:cNvCxnSpPr>
            <a:cxnSpLocks/>
          </p:cNvCxnSpPr>
          <p:nvPr/>
        </p:nvCxnSpPr>
        <p:spPr>
          <a:xfrm flipH="1">
            <a:off x="6114290" y="3702744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D2E32F9-39E2-D249-9AFF-44FBDF366865}"/>
              </a:ext>
            </a:extLst>
          </p:cNvPr>
          <p:cNvCxnSpPr>
            <a:cxnSpLocks/>
          </p:cNvCxnSpPr>
          <p:nvPr/>
        </p:nvCxnSpPr>
        <p:spPr>
          <a:xfrm flipH="1">
            <a:off x="8739117" y="3694793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C1E271C-52A1-834B-8807-3B2259C0EC16}"/>
              </a:ext>
            </a:extLst>
          </p:cNvPr>
          <p:cNvCxnSpPr>
            <a:cxnSpLocks/>
          </p:cNvCxnSpPr>
          <p:nvPr/>
        </p:nvCxnSpPr>
        <p:spPr>
          <a:xfrm flipH="1">
            <a:off x="3489458" y="4815394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07A39CC-0FED-6C40-82F2-8F41677824BD}"/>
              </a:ext>
            </a:extLst>
          </p:cNvPr>
          <p:cNvCxnSpPr>
            <a:cxnSpLocks/>
          </p:cNvCxnSpPr>
          <p:nvPr/>
        </p:nvCxnSpPr>
        <p:spPr>
          <a:xfrm flipH="1">
            <a:off x="6132528" y="4806501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B7B2F58-D176-5948-85E9-3D361247FE05}"/>
              </a:ext>
            </a:extLst>
          </p:cNvPr>
          <p:cNvCxnSpPr>
            <a:cxnSpLocks/>
          </p:cNvCxnSpPr>
          <p:nvPr/>
        </p:nvCxnSpPr>
        <p:spPr>
          <a:xfrm flipH="1">
            <a:off x="8730968" y="4798680"/>
            <a:ext cx="4" cy="21317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A587598-C063-2242-BC1A-3FDF0BFBCEFD}"/>
              </a:ext>
            </a:extLst>
          </p:cNvPr>
          <p:cNvSpPr txBox="1"/>
          <p:nvPr/>
        </p:nvSpPr>
        <p:spPr>
          <a:xfrm>
            <a:off x="2796547" y="5037045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PSOs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D7B5727-B69E-7444-98F0-BD7DAC479B9E}"/>
              </a:ext>
            </a:extLst>
          </p:cNvPr>
          <p:cNvSpPr txBox="1"/>
          <p:nvPr/>
        </p:nvSpPr>
        <p:spPr>
          <a:xfrm>
            <a:off x="5438943" y="5026095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PSOs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8A52B73-538A-A54E-83AB-E586BA290718}"/>
              </a:ext>
            </a:extLst>
          </p:cNvPr>
          <p:cNvSpPr txBox="1"/>
          <p:nvPr/>
        </p:nvSpPr>
        <p:spPr>
          <a:xfrm>
            <a:off x="8038048" y="5013241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PSOs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760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5168911" y="1484444"/>
            <a:ext cx="1854177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b="1" dirty="0">
              <a:solidFill>
                <a:schemeClr val="accent1"/>
              </a:solidFill>
            </a:endParaRP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Investigations </a:t>
            </a: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Lieutenant</a:t>
            </a:r>
          </a:p>
          <a:p>
            <a:pPr algn="ctr"/>
            <a:endParaRPr lang="en-US" sz="1300" b="1" dirty="0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9FAF-0F9A-E948-B7CB-D96DF8A7C37B}"/>
              </a:ext>
            </a:extLst>
          </p:cNvPr>
          <p:cNvSpPr txBox="1"/>
          <p:nvPr/>
        </p:nvSpPr>
        <p:spPr>
          <a:xfrm>
            <a:off x="2177950" y="3339707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Detective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>
            <a:off x="3672063" y="2921412"/>
            <a:ext cx="5686641" cy="127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5E31D26-F4B5-8342-A632-70A25C003160}"/>
              </a:ext>
            </a:extLst>
          </p:cNvPr>
          <p:cNvCxnSpPr/>
          <p:nvPr/>
        </p:nvCxnSpPr>
        <p:spPr>
          <a:xfrm>
            <a:off x="4483432" y="2907422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0632B8D-A9CE-BA46-A3FE-510F27A0DF7A}"/>
              </a:ext>
            </a:extLst>
          </p:cNvPr>
          <p:cNvSpPr txBox="1"/>
          <p:nvPr/>
        </p:nvSpPr>
        <p:spPr>
          <a:xfrm>
            <a:off x="5403080" y="3364371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 Detective VIP Transportation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Coordinator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ED6915-D773-B24F-951A-F06E7E8038A2}"/>
              </a:ext>
            </a:extLst>
          </p:cNvPr>
          <p:cNvSpPr txBox="1"/>
          <p:nvPr/>
        </p:nvSpPr>
        <p:spPr>
          <a:xfrm>
            <a:off x="8668161" y="3357139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Law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Enforcement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Crime Analyst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A504ED-6923-1341-8A66-E1C0BDD6DB21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9358702" y="2934112"/>
            <a:ext cx="2379" cy="4230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4AD7E82-1820-C147-8477-01C2CE38F9FF}"/>
              </a:ext>
            </a:extLst>
          </p:cNvPr>
          <p:cNvSpPr txBox="1"/>
          <p:nvPr/>
        </p:nvSpPr>
        <p:spPr>
          <a:xfrm>
            <a:off x="7015645" y="3344792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Academic </a:t>
            </a:r>
            <a:br>
              <a:rPr lang="en-US" sz="1300" dirty="0">
                <a:solidFill>
                  <a:schemeClr val="accent1"/>
                </a:solidFill>
              </a:rPr>
            </a:br>
            <a:r>
              <a:rPr lang="en-US" sz="1300" dirty="0">
                <a:solidFill>
                  <a:schemeClr val="accent1"/>
                </a:solidFill>
              </a:rPr>
              <a:t>Year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Detective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CBD2751-BFC9-7A4E-839F-82ADE02FDF38}"/>
              </a:ext>
            </a:extLst>
          </p:cNvPr>
          <p:cNvCxnSpPr/>
          <p:nvPr/>
        </p:nvCxnSpPr>
        <p:spPr>
          <a:xfrm>
            <a:off x="6096000" y="2934112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C4393F-1CA6-C042-932F-B633DE70A553}"/>
              </a:ext>
            </a:extLst>
          </p:cNvPr>
          <p:cNvCxnSpPr>
            <a:cxnSpLocks/>
          </p:cNvCxnSpPr>
          <p:nvPr/>
        </p:nvCxnSpPr>
        <p:spPr>
          <a:xfrm flipH="1">
            <a:off x="6096000" y="2376996"/>
            <a:ext cx="0" cy="54864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9187929-E8B0-5647-9834-1C3D650AA7F8}"/>
              </a:ext>
            </a:extLst>
          </p:cNvPr>
          <p:cNvCxnSpPr/>
          <p:nvPr/>
        </p:nvCxnSpPr>
        <p:spPr>
          <a:xfrm>
            <a:off x="7705557" y="2909853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9B8E56C-C30A-7161-7FAE-386AD4140348}"/>
              </a:ext>
            </a:extLst>
          </p:cNvPr>
          <p:cNvSpPr txBox="1"/>
          <p:nvPr/>
        </p:nvSpPr>
        <p:spPr>
          <a:xfrm>
            <a:off x="3790515" y="3356351"/>
            <a:ext cx="1385839" cy="6924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Detective / FBI JTTF Liaison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4D68BA-A0D1-EA8C-2E7A-C4E4E83C1EED}"/>
              </a:ext>
            </a:extLst>
          </p:cNvPr>
          <p:cNvCxnSpPr>
            <a:stCxn id="15" idx="0"/>
          </p:cNvCxnSpPr>
          <p:nvPr/>
        </p:nvCxnSpPr>
        <p:spPr>
          <a:xfrm flipH="1" flipV="1">
            <a:off x="2868348" y="2926777"/>
            <a:ext cx="2522" cy="4129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A7626A-6C18-C2C5-E253-27853DF8A17B}"/>
              </a:ext>
            </a:extLst>
          </p:cNvPr>
          <p:cNvCxnSpPr/>
          <p:nvPr/>
        </p:nvCxnSpPr>
        <p:spPr>
          <a:xfrm flipH="1">
            <a:off x="2870870" y="2916492"/>
            <a:ext cx="80119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372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4339138" y="1191569"/>
            <a:ext cx="3463658" cy="5232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Administrative and Operational Support Commander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>
            <a:off x="2545974" y="2077268"/>
            <a:ext cx="7192914" cy="255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0632B8D-A9CE-BA46-A3FE-510F27A0DF7A}"/>
              </a:ext>
            </a:extLst>
          </p:cNvPr>
          <p:cNvSpPr txBox="1"/>
          <p:nvPr/>
        </p:nvSpPr>
        <p:spPr>
          <a:xfrm>
            <a:off x="3679392" y="2294425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Detective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Accreditation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ED6915-D773-B24F-951A-F06E7E8038A2}"/>
              </a:ext>
            </a:extLst>
          </p:cNvPr>
          <p:cNvSpPr txBox="1"/>
          <p:nvPr/>
        </p:nvSpPr>
        <p:spPr>
          <a:xfrm>
            <a:off x="5412749" y="2313906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Evidence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Custodian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Officer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A504ED-6923-1341-8A66-E1C0BDD6DB21}"/>
              </a:ext>
            </a:extLst>
          </p:cNvPr>
          <p:cNvCxnSpPr>
            <a:cxnSpLocks/>
          </p:cNvCxnSpPr>
          <p:nvPr/>
        </p:nvCxnSpPr>
        <p:spPr>
          <a:xfrm>
            <a:off x="6070967" y="1706698"/>
            <a:ext cx="0" cy="3621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BC3270B-4F0C-4C47-B6F6-C447A7CF59CA}"/>
              </a:ext>
            </a:extLst>
          </p:cNvPr>
          <p:cNvSpPr txBox="1"/>
          <p:nvPr/>
        </p:nvSpPr>
        <p:spPr>
          <a:xfrm>
            <a:off x="1854713" y="2302895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Training and Recruitment Sergeant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99DEA08-B2BE-EC4B-800F-C66E242A2416}"/>
              </a:ext>
            </a:extLst>
          </p:cNvPr>
          <p:cNvCxnSpPr>
            <a:cxnSpLocks/>
          </p:cNvCxnSpPr>
          <p:nvPr/>
        </p:nvCxnSpPr>
        <p:spPr>
          <a:xfrm flipH="1">
            <a:off x="2547633" y="2077268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B2FEC2B5-59C1-7F4A-97EA-CAAF2F275EB0}"/>
              </a:ext>
            </a:extLst>
          </p:cNvPr>
          <p:cNvSpPr txBox="1"/>
          <p:nvPr/>
        </p:nvSpPr>
        <p:spPr>
          <a:xfrm>
            <a:off x="7291923" y="2320779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Records, Logistics,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and Property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Coordinator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FF32956-ABEC-874D-A8FE-D1BF0F6F8A10}"/>
              </a:ext>
            </a:extLst>
          </p:cNvPr>
          <p:cNvCxnSpPr>
            <a:cxnSpLocks/>
          </p:cNvCxnSpPr>
          <p:nvPr/>
        </p:nvCxnSpPr>
        <p:spPr>
          <a:xfrm>
            <a:off x="6070967" y="1896990"/>
            <a:ext cx="3994291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3D225B93-15C6-F046-A44C-E8682FBFDFE2}"/>
              </a:ext>
            </a:extLst>
          </p:cNvPr>
          <p:cNvSpPr txBox="1"/>
          <p:nvPr/>
        </p:nvSpPr>
        <p:spPr>
          <a:xfrm>
            <a:off x="10084783" y="1650768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Security Projects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43CB77-FFE6-2547-8540-EB24742D3CFF}"/>
              </a:ext>
            </a:extLst>
          </p:cNvPr>
          <p:cNvCxnSpPr>
            <a:cxnSpLocks/>
          </p:cNvCxnSpPr>
          <p:nvPr/>
        </p:nvCxnSpPr>
        <p:spPr>
          <a:xfrm flipV="1">
            <a:off x="1325327" y="3439341"/>
            <a:ext cx="2817935" cy="277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5E4F8920-C399-824C-8427-391C78CF5CB7}"/>
              </a:ext>
            </a:extLst>
          </p:cNvPr>
          <p:cNvSpPr txBox="1"/>
          <p:nvPr/>
        </p:nvSpPr>
        <p:spPr>
          <a:xfrm>
            <a:off x="632408" y="3667738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Training Coordinators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4ECE55B-5126-9248-A911-4A7D7151431D}"/>
              </a:ext>
            </a:extLst>
          </p:cNvPr>
          <p:cNvCxnSpPr>
            <a:cxnSpLocks/>
          </p:cNvCxnSpPr>
          <p:nvPr/>
        </p:nvCxnSpPr>
        <p:spPr>
          <a:xfrm flipH="1">
            <a:off x="6070967" y="2077268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B4664B2-8551-D944-BFC9-79A3082D59C7}"/>
              </a:ext>
            </a:extLst>
          </p:cNvPr>
          <p:cNvCxnSpPr>
            <a:cxnSpLocks/>
          </p:cNvCxnSpPr>
          <p:nvPr/>
        </p:nvCxnSpPr>
        <p:spPr>
          <a:xfrm flipH="1">
            <a:off x="8068112" y="2068798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7B88A7A-8D78-6B44-8947-C170D520BCE3}"/>
              </a:ext>
            </a:extLst>
          </p:cNvPr>
          <p:cNvCxnSpPr>
            <a:cxnSpLocks/>
          </p:cNvCxnSpPr>
          <p:nvPr/>
        </p:nvCxnSpPr>
        <p:spPr>
          <a:xfrm flipH="1">
            <a:off x="9738888" y="2088279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75C494A-9E98-C349-A47C-5D20B50C6977}"/>
              </a:ext>
            </a:extLst>
          </p:cNvPr>
          <p:cNvCxnSpPr>
            <a:cxnSpLocks/>
          </p:cNvCxnSpPr>
          <p:nvPr/>
        </p:nvCxnSpPr>
        <p:spPr>
          <a:xfrm flipH="1">
            <a:off x="2545974" y="3205965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F1AE631-082C-BD47-B9ED-7BDBC854154A}"/>
              </a:ext>
            </a:extLst>
          </p:cNvPr>
          <p:cNvCxnSpPr>
            <a:cxnSpLocks/>
          </p:cNvCxnSpPr>
          <p:nvPr/>
        </p:nvCxnSpPr>
        <p:spPr>
          <a:xfrm flipH="1">
            <a:off x="1325327" y="3442111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6F8B0AA-2BA1-EB49-9E28-6723D321C881}"/>
              </a:ext>
            </a:extLst>
          </p:cNvPr>
          <p:cNvCxnSpPr>
            <a:cxnSpLocks/>
          </p:cNvCxnSpPr>
          <p:nvPr/>
        </p:nvCxnSpPr>
        <p:spPr>
          <a:xfrm flipH="1">
            <a:off x="3049352" y="3445541"/>
            <a:ext cx="0" cy="22562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1201C0B0-E3C7-3F40-A763-C9A6F4223EAB}"/>
              </a:ext>
            </a:extLst>
          </p:cNvPr>
          <p:cNvSpPr txBox="1"/>
          <p:nvPr/>
        </p:nvSpPr>
        <p:spPr>
          <a:xfrm>
            <a:off x="2369690" y="3665312"/>
            <a:ext cx="1385839" cy="477054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accent1"/>
                </a:solidFill>
              </a:rPr>
              <a:t>Quartermaster</a:t>
            </a:r>
          </a:p>
          <a:p>
            <a:pPr algn="ctr"/>
            <a:endParaRPr lang="en-US" sz="1250" dirty="0">
              <a:solidFill>
                <a:schemeClr val="accent1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0284361-72F7-B949-AF83-3A4B281AA6B7}"/>
              </a:ext>
            </a:extLst>
          </p:cNvPr>
          <p:cNvCxnSpPr>
            <a:cxnSpLocks/>
          </p:cNvCxnSpPr>
          <p:nvPr/>
        </p:nvCxnSpPr>
        <p:spPr>
          <a:xfrm>
            <a:off x="4154074" y="3442111"/>
            <a:ext cx="0" cy="174340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907F1CB-B6C3-EE45-A2A5-076DA833510E}"/>
              </a:ext>
            </a:extLst>
          </p:cNvPr>
          <p:cNvSpPr txBox="1"/>
          <p:nvPr/>
        </p:nvSpPr>
        <p:spPr>
          <a:xfrm>
            <a:off x="4279217" y="3678256"/>
            <a:ext cx="1385839" cy="861774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accent1"/>
                </a:solidFill>
              </a:rPr>
              <a:t>Field Training 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and Evaluation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Field Training 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Officers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7339341-939E-7F4D-B543-570C8AF26F5A}"/>
              </a:ext>
            </a:extLst>
          </p:cNvPr>
          <p:cNvSpPr txBox="1"/>
          <p:nvPr/>
        </p:nvSpPr>
        <p:spPr>
          <a:xfrm>
            <a:off x="4279217" y="4754630"/>
            <a:ext cx="1385839" cy="861774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50" dirty="0">
                <a:solidFill>
                  <a:schemeClr val="accent1"/>
                </a:solidFill>
              </a:rPr>
              <a:t>Campus 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Peace 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Officer </a:t>
            </a: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Academy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19AE522-D115-9342-80AC-A3C00836899C}"/>
              </a:ext>
            </a:extLst>
          </p:cNvPr>
          <p:cNvCxnSpPr>
            <a:cxnSpLocks/>
          </p:cNvCxnSpPr>
          <p:nvPr/>
        </p:nvCxnSpPr>
        <p:spPr>
          <a:xfrm>
            <a:off x="768115" y="4160181"/>
            <a:ext cx="0" cy="180227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59FF4B40-912F-E04B-9F8C-E8474ACB85E9}"/>
              </a:ext>
            </a:extLst>
          </p:cNvPr>
          <p:cNvSpPr txBox="1"/>
          <p:nvPr/>
        </p:nvSpPr>
        <p:spPr>
          <a:xfrm>
            <a:off x="886699" y="4272902"/>
            <a:ext cx="1114424" cy="430887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1"/>
                </a:solidFill>
              </a:rPr>
              <a:t>In-service Trainers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0CB28FB-1EEA-FE4D-93B3-6595DEF68680}"/>
              </a:ext>
            </a:extLst>
          </p:cNvPr>
          <p:cNvSpPr txBox="1"/>
          <p:nvPr/>
        </p:nvSpPr>
        <p:spPr>
          <a:xfrm>
            <a:off x="887225" y="4782253"/>
            <a:ext cx="1114424" cy="707886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</a:rPr>
              <a:t>Employee Career </a:t>
            </a:r>
          </a:p>
          <a:p>
            <a:pPr algn="ctr"/>
            <a:r>
              <a:rPr lang="en-US" sz="1000" dirty="0">
                <a:solidFill>
                  <a:schemeClr val="accent1"/>
                </a:solidFill>
              </a:rPr>
              <a:t>Planning and</a:t>
            </a:r>
          </a:p>
          <a:p>
            <a:pPr algn="ctr"/>
            <a:r>
              <a:rPr lang="en-US" sz="1000" dirty="0">
                <a:solidFill>
                  <a:schemeClr val="accent1"/>
                </a:solidFill>
              </a:rPr>
              <a:t>Development</a:t>
            </a:r>
            <a:endParaRPr lang="en-US" sz="1100" dirty="0">
              <a:solidFill>
                <a:schemeClr val="accent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65E15D3-3370-F14A-8479-5403766AE28E}"/>
              </a:ext>
            </a:extLst>
          </p:cNvPr>
          <p:cNvSpPr txBox="1"/>
          <p:nvPr/>
        </p:nvSpPr>
        <p:spPr>
          <a:xfrm>
            <a:off x="887225" y="5571115"/>
            <a:ext cx="1131022" cy="577081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1"/>
                </a:solidFill>
              </a:rPr>
              <a:t>Employment</a:t>
            </a:r>
          </a:p>
          <a:p>
            <a:pPr algn="ctr"/>
            <a:r>
              <a:rPr lang="en-US" sz="1050" dirty="0">
                <a:solidFill>
                  <a:schemeClr val="accent1"/>
                </a:solidFill>
              </a:rPr>
              <a:t>Background</a:t>
            </a:r>
          </a:p>
          <a:p>
            <a:pPr algn="ctr"/>
            <a:r>
              <a:rPr lang="en-US" sz="1050" dirty="0">
                <a:solidFill>
                  <a:schemeClr val="accent1"/>
                </a:solidFill>
              </a:rPr>
              <a:t>Investigation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063A6A3-BB64-804E-8EDD-503D30CE8AA3}"/>
              </a:ext>
            </a:extLst>
          </p:cNvPr>
          <p:cNvCxnSpPr>
            <a:cxnSpLocks/>
          </p:cNvCxnSpPr>
          <p:nvPr/>
        </p:nvCxnSpPr>
        <p:spPr>
          <a:xfrm flipV="1">
            <a:off x="764438" y="4488346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25A958-804D-6F4D-9B6D-2E220C0E447B}"/>
              </a:ext>
            </a:extLst>
          </p:cNvPr>
          <p:cNvCxnSpPr>
            <a:cxnSpLocks/>
          </p:cNvCxnSpPr>
          <p:nvPr/>
        </p:nvCxnSpPr>
        <p:spPr>
          <a:xfrm flipV="1">
            <a:off x="763347" y="5109727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B746E68-1A4F-4D44-95A0-ED3ECA0D7E7B}"/>
              </a:ext>
            </a:extLst>
          </p:cNvPr>
          <p:cNvCxnSpPr>
            <a:cxnSpLocks/>
          </p:cNvCxnSpPr>
          <p:nvPr/>
        </p:nvCxnSpPr>
        <p:spPr>
          <a:xfrm flipV="1">
            <a:off x="765303" y="5955026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5CBB2E10-0FB5-D949-BBD4-06FEAA4250A8}"/>
              </a:ext>
            </a:extLst>
          </p:cNvPr>
          <p:cNvCxnSpPr>
            <a:cxnSpLocks/>
          </p:cNvCxnSpPr>
          <p:nvPr/>
        </p:nvCxnSpPr>
        <p:spPr>
          <a:xfrm>
            <a:off x="2488822" y="4160181"/>
            <a:ext cx="5287" cy="152493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B03C9D9-0033-D641-9EFA-21A1DC639AB8}"/>
              </a:ext>
            </a:extLst>
          </p:cNvPr>
          <p:cNvCxnSpPr/>
          <p:nvPr/>
        </p:nvCxnSpPr>
        <p:spPr>
          <a:xfrm flipV="1">
            <a:off x="2489245" y="4479861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7B9388F8-4624-8D4F-BFAF-F68DCE8D8F4A}"/>
              </a:ext>
            </a:extLst>
          </p:cNvPr>
          <p:cNvSpPr txBox="1"/>
          <p:nvPr/>
        </p:nvSpPr>
        <p:spPr>
          <a:xfrm>
            <a:off x="2631789" y="4276101"/>
            <a:ext cx="1114424" cy="415498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1"/>
                </a:solidFill>
              </a:rPr>
              <a:t>Uniform Vendors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787AD89-6A47-7D4A-9729-2BF54C928DF6}"/>
              </a:ext>
            </a:extLst>
          </p:cNvPr>
          <p:cNvSpPr txBox="1"/>
          <p:nvPr/>
        </p:nvSpPr>
        <p:spPr>
          <a:xfrm>
            <a:off x="2629818" y="4771310"/>
            <a:ext cx="1114424" cy="646331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accent1"/>
                </a:solidFill>
              </a:rPr>
              <a:t>Car Dealerships and Vehicle </a:t>
            </a:r>
          </a:p>
          <a:p>
            <a:pPr algn="ctr"/>
            <a:r>
              <a:rPr lang="en-US" sz="900" dirty="0">
                <a:solidFill>
                  <a:schemeClr val="accent1"/>
                </a:solidFill>
              </a:rPr>
              <a:t>Maintenance</a:t>
            </a:r>
          </a:p>
          <a:p>
            <a:pPr algn="ctr"/>
            <a:r>
              <a:rPr lang="en-US" sz="900" dirty="0">
                <a:solidFill>
                  <a:schemeClr val="accent1"/>
                </a:solidFill>
              </a:rPr>
              <a:t>Contractors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A1F5DAA-3FCC-9E43-932C-1B35D492B1E7}"/>
              </a:ext>
            </a:extLst>
          </p:cNvPr>
          <p:cNvSpPr txBox="1"/>
          <p:nvPr/>
        </p:nvSpPr>
        <p:spPr>
          <a:xfrm>
            <a:off x="2629818" y="5497352"/>
            <a:ext cx="1114424" cy="415498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accent1"/>
                </a:solidFill>
              </a:rPr>
              <a:t>Equipment Vendors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3AC8B0C-12B6-9C40-9CCD-DA2178758F72}"/>
              </a:ext>
            </a:extLst>
          </p:cNvPr>
          <p:cNvCxnSpPr/>
          <p:nvPr/>
        </p:nvCxnSpPr>
        <p:spPr>
          <a:xfrm flipV="1">
            <a:off x="2484589" y="5096885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78622FED-55AA-9940-8F92-20A6E4B779EE}"/>
              </a:ext>
            </a:extLst>
          </p:cNvPr>
          <p:cNvCxnSpPr/>
          <p:nvPr/>
        </p:nvCxnSpPr>
        <p:spPr>
          <a:xfrm flipV="1">
            <a:off x="2494109" y="5685111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1E79146-644B-8F45-8DBD-C69181A154E3}"/>
              </a:ext>
            </a:extLst>
          </p:cNvPr>
          <p:cNvCxnSpPr>
            <a:cxnSpLocks/>
            <a:stCxn id="47" idx="2"/>
            <a:endCxn id="88" idx="0"/>
          </p:cNvCxnSpPr>
          <p:nvPr/>
        </p:nvCxnSpPr>
        <p:spPr>
          <a:xfrm flipH="1">
            <a:off x="7984842" y="3213331"/>
            <a:ext cx="1" cy="3340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9573D581-327C-694F-8F1A-F9F0D115E69E}"/>
              </a:ext>
            </a:extLst>
          </p:cNvPr>
          <p:cNvSpPr txBox="1"/>
          <p:nvPr/>
        </p:nvSpPr>
        <p:spPr>
          <a:xfrm>
            <a:off x="7291922" y="3547386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Receptionist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Academic Year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Student Staff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41D3451-570E-5546-B3CC-BC79AA76C92A}"/>
              </a:ext>
            </a:extLst>
          </p:cNvPr>
          <p:cNvCxnSpPr/>
          <p:nvPr/>
        </p:nvCxnSpPr>
        <p:spPr>
          <a:xfrm flipV="1">
            <a:off x="4143263" y="4136387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DB45E33-BBBF-A948-9E54-53B86E872F27}"/>
              </a:ext>
            </a:extLst>
          </p:cNvPr>
          <p:cNvCxnSpPr/>
          <p:nvPr/>
        </p:nvCxnSpPr>
        <p:spPr>
          <a:xfrm flipV="1">
            <a:off x="4143262" y="5186842"/>
            <a:ext cx="13570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DAD46F4-9503-BF4F-991A-513B4096A9C6}"/>
              </a:ext>
            </a:extLst>
          </p:cNvPr>
          <p:cNvSpPr txBox="1"/>
          <p:nvPr/>
        </p:nvSpPr>
        <p:spPr>
          <a:xfrm>
            <a:off x="9171097" y="2322207"/>
            <a:ext cx="1138318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Special Events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Lieutenant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2689B8-6291-CEA6-9A6C-7E8B7F2D39FD}"/>
              </a:ext>
            </a:extLst>
          </p:cNvPr>
          <p:cNvCxnSpPr>
            <a:cxnSpLocks/>
          </p:cNvCxnSpPr>
          <p:nvPr/>
        </p:nvCxnSpPr>
        <p:spPr>
          <a:xfrm flipH="1">
            <a:off x="4372311" y="2087524"/>
            <a:ext cx="0" cy="20511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783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5291034" y="1364907"/>
            <a:ext cx="1713032" cy="52322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Special Events </a:t>
            </a: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Lieutenant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9FAF-0F9A-E948-B7CB-D96DF8A7C37B}"/>
              </a:ext>
            </a:extLst>
          </p:cNvPr>
          <p:cNvSpPr txBox="1"/>
          <p:nvPr/>
        </p:nvSpPr>
        <p:spPr>
          <a:xfrm>
            <a:off x="3633497" y="2596099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SPD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Event Officers</a:t>
            </a:r>
            <a:endParaRPr lang="en-US" sz="13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 flipV="1">
            <a:off x="4316983" y="2157213"/>
            <a:ext cx="3558037" cy="26983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5E31D26-F4B5-8342-A632-70A25C003160}"/>
              </a:ext>
            </a:extLst>
          </p:cNvPr>
          <p:cNvCxnSpPr/>
          <p:nvPr/>
        </p:nvCxnSpPr>
        <p:spPr>
          <a:xfrm>
            <a:off x="4326415" y="2188634"/>
            <a:ext cx="2" cy="434939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0632B8D-A9CE-BA46-A3FE-510F27A0DF7A}"/>
              </a:ext>
            </a:extLst>
          </p:cNvPr>
          <p:cNvSpPr txBox="1"/>
          <p:nvPr/>
        </p:nvSpPr>
        <p:spPr>
          <a:xfrm>
            <a:off x="7182098" y="2598013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DPS Event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Supervisors</a:t>
            </a:r>
            <a:endParaRPr lang="en-US" sz="13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A504ED-6923-1341-8A66-E1C0BDD6DB21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147550" y="1888127"/>
            <a:ext cx="0" cy="28374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CC5D7E1-E4BC-624E-A86E-BC7A2C7CDEDA}"/>
              </a:ext>
            </a:extLst>
          </p:cNvPr>
          <p:cNvSpPr txBox="1"/>
          <p:nvPr/>
        </p:nvSpPr>
        <p:spPr>
          <a:xfrm>
            <a:off x="6374161" y="3557070"/>
            <a:ext cx="1067551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Event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PSOs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7CE3F7-1EE2-514F-98AA-73792A1C50D5}"/>
              </a:ext>
            </a:extLst>
          </p:cNvPr>
          <p:cNvSpPr txBox="1"/>
          <p:nvPr/>
        </p:nvSpPr>
        <p:spPr>
          <a:xfrm>
            <a:off x="8299428" y="3590415"/>
            <a:ext cx="1067551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Event CSOs 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1933E08-F230-394A-87B4-E05FF5928A63}"/>
              </a:ext>
            </a:extLst>
          </p:cNvPr>
          <p:cNvCxnSpPr/>
          <p:nvPr/>
        </p:nvCxnSpPr>
        <p:spPr>
          <a:xfrm>
            <a:off x="7875018" y="2171876"/>
            <a:ext cx="2" cy="43493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92870B-9CD4-3E45-94B7-9757DF7E7C68}"/>
              </a:ext>
            </a:extLst>
          </p:cNvPr>
          <p:cNvCxnSpPr>
            <a:cxnSpLocks/>
          </p:cNvCxnSpPr>
          <p:nvPr/>
        </p:nvCxnSpPr>
        <p:spPr>
          <a:xfrm>
            <a:off x="6907937" y="3320974"/>
            <a:ext cx="1925267" cy="1122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E1BABC9-4897-7290-6643-D2C0FEABF943}"/>
              </a:ext>
            </a:extLst>
          </p:cNvPr>
          <p:cNvCxnSpPr>
            <a:cxnSpLocks/>
          </p:cNvCxnSpPr>
          <p:nvPr/>
        </p:nvCxnSpPr>
        <p:spPr>
          <a:xfrm>
            <a:off x="7879462" y="3100836"/>
            <a:ext cx="0" cy="209758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4C1713F-AAB0-5458-13F3-269793FFC179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8833204" y="3326609"/>
            <a:ext cx="0" cy="26380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04DF86A-7CD0-AE07-3433-6AEB758DBD8D}"/>
              </a:ext>
            </a:extLst>
          </p:cNvPr>
          <p:cNvCxnSpPr>
            <a:cxnSpLocks/>
          </p:cNvCxnSpPr>
          <p:nvPr/>
        </p:nvCxnSpPr>
        <p:spPr>
          <a:xfrm>
            <a:off x="6907936" y="3310594"/>
            <a:ext cx="1" cy="246178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69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Law Enforcement and Community Policing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4622056" y="1254207"/>
            <a:ext cx="2266035" cy="10926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b="1" dirty="0">
              <a:solidFill>
                <a:schemeClr val="accent1"/>
              </a:solidFill>
            </a:endParaRP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Community Engagement</a:t>
            </a: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Commander</a:t>
            </a:r>
          </a:p>
          <a:p>
            <a:pPr algn="ctr"/>
            <a:endParaRPr lang="en-US" sz="1300" b="1" dirty="0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9FAF-0F9A-E948-B7CB-D96DF8A7C37B}"/>
              </a:ext>
            </a:extLst>
          </p:cNvPr>
          <p:cNvSpPr txBox="1"/>
          <p:nvPr/>
        </p:nvSpPr>
        <p:spPr>
          <a:xfrm>
            <a:off x="2551331" y="2698634"/>
            <a:ext cx="2266035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Residential Safety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Program Manager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632B8D-A9CE-BA46-A3FE-510F27A0DF7A}"/>
              </a:ext>
            </a:extLst>
          </p:cNvPr>
          <p:cNvSpPr txBox="1"/>
          <p:nvPr/>
        </p:nvSpPr>
        <p:spPr>
          <a:xfrm>
            <a:off x="2553575" y="3420702"/>
            <a:ext cx="2266035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Residential Safety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Program Supervisors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ED6915-D773-B24F-951A-F06E7E8038A2}"/>
              </a:ext>
            </a:extLst>
          </p:cNvPr>
          <p:cNvSpPr txBox="1"/>
          <p:nvPr/>
        </p:nvSpPr>
        <p:spPr>
          <a:xfrm>
            <a:off x="2553587" y="4851223"/>
            <a:ext cx="2266023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Residential Community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 Safety Officers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AD7E82-1820-C147-8477-01C2CE38F9FF}"/>
              </a:ext>
            </a:extLst>
          </p:cNvPr>
          <p:cNvSpPr txBox="1"/>
          <p:nvPr/>
        </p:nvSpPr>
        <p:spPr>
          <a:xfrm>
            <a:off x="2553587" y="4138488"/>
            <a:ext cx="2266023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Residential Safety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Program Coordinators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296D6F7-A3EB-494B-BD85-2382E85A456F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3684081" y="3196979"/>
            <a:ext cx="2512" cy="223723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E1702B5-E7F5-5C42-987E-620593E1EABF}"/>
              </a:ext>
            </a:extLst>
          </p:cNvPr>
          <p:cNvCxnSpPr>
            <a:cxnSpLocks/>
            <a:endCxn id="44" idx="0"/>
          </p:cNvCxnSpPr>
          <p:nvPr/>
        </p:nvCxnSpPr>
        <p:spPr>
          <a:xfrm>
            <a:off x="3686593" y="3913145"/>
            <a:ext cx="6" cy="225343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78E06F-6F74-6641-B945-5D34703D4B13}"/>
              </a:ext>
            </a:extLst>
          </p:cNvPr>
          <p:cNvCxnSpPr>
            <a:cxnSpLocks/>
          </p:cNvCxnSpPr>
          <p:nvPr/>
        </p:nvCxnSpPr>
        <p:spPr>
          <a:xfrm>
            <a:off x="5755074" y="2339198"/>
            <a:ext cx="0" cy="16181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FFD542-FC81-044C-94A0-33A51FC80AC8}"/>
              </a:ext>
            </a:extLst>
          </p:cNvPr>
          <p:cNvCxnSpPr>
            <a:cxnSpLocks/>
            <a:stCxn id="44" idx="2"/>
            <a:endCxn id="30" idx="0"/>
          </p:cNvCxnSpPr>
          <p:nvPr/>
        </p:nvCxnSpPr>
        <p:spPr>
          <a:xfrm>
            <a:off x="3686599" y="4630931"/>
            <a:ext cx="0" cy="22029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1764E3C-947E-7345-B354-FEE114512E6C}"/>
              </a:ext>
            </a:extLst>
          </p:cNvPr>
          <p:cNvSpPr txBox="1"/>
          <p:nvPr/>
        </p:nvSpPr>
        <p:spPr>
          <a:xfrm>
            <a:off x="548292" y="2604663"/>
            <a:ext cx="1615128" cy="692497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Office Support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Payroll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Part Time Staff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6737A16-8E41-FF46-9BB9-D9BFD76791B1}"/>
              </a:ext>
            </a:extLst>
          </p:cNvPr>
          <p:cNvCxnSpPr>
            <a:cxnSpLocks/>
          </p:cNvCxnSpPr>
          <p:nvPr/>
        </p:nvCxnSpPr>
        <p:spPr>
          <a:xfrm>
            <a:off x="3684348" y="2501015"/>
            <a:ext cx="452417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53F1FBD-0A15-555E-493C-D1116A0E1C5C}"/>
              </a:ext>
            </a:extLst>
          </p:cNvPr>
          <p:cNvSpPr txBox="1"/>
          <p:nvPr/>
        </p:nvSpPr>
        <p:spPr>
          <a:xfrm>
            <a:off x="7515606" y="2660226"/>
            <a:ext cx="1385839" cy="492443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Administrative Sergeant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6EEF73-CDFD-F546-2C49-1D70D7D8506F}"/>
              </a:ext>
            </a:extLst>
          </p:cNvPr>
          <p:cNvGrpSpPr/>
          <p:nvPr/>
        </p:nvGrpSpPr>
        <p:grpSpPr>
          <a:xfrm>
            <a:off x="6033281" y="3152669"/>
            <a:ext cx="4533632" cy="2995905"/>
            <a:chOff x="8071453" y="2352166"/>
            <a:chExt cx="3348688" cy="2995905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D7B5727-B69E-7444-98F0-BD7DAC479B9E}"/>
                </a:ext>
              </a:extLst>
            </p:cNvPr>
            <p:cNvSpPr txBox="1"/>
            <p:nvPr/>
          </p:nvSpPr>
          <p:spPr>
            <a:xfrm>
              <a:off x="10118338" y="4886406"/>
              <a:ext cx="1249384" cy="461665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accent1"/>
                  </a:solidFill>
                </a:rPr>
                <a:t>Student</a:t>
              </a:r>
            </a:p>
            <a:p>
              <a:pPr algn="ctr"/>
              <a:r>
                <a:rPr lang="en-US" sz="1200" dirty="0">
                  <a:solidFill>
                    <a:schemeClr val="accent1"/>
                  </a:solidFill>
                </a:rPr>
                <a:t>Library Monitors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A52B73-538A-A54E-83AB-E586BA290718}"/>
                </a:ext>
              </a:extLst>
            </p:cNvPr>
            <p:cNvSpPr txBox="1"/>
            <p:nvPr/>
          </p:nvSpPr>
          <p:spPr>
            <a:xfrm>
              <a:off x="10034302" y="3905128"/>
              <a:ext cx="1385839" cy="830997"/>
            </a:xfrm>
            <a:prstGeom prst="rect">
              <a:avLst/>
            </a:prstGeom>
            <a:noFill/>
            <a:ln w="127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accent1"/>
                  </a:solidFill>
                </a:rPr>
                <a:t>Bird Library </a:t>
              </a:r>
            </a:p>
            <a:p>
              <a:pPr algn="ctr"/>
              <a:r>
                <a:rPr lang="en-US" sz="1200" dirty="0">
                  <a:solidFill>
                    <a:schemeClr val="accent1"/>
                  </a:solidFill>
                </a:rPr>
                <a:t>Community Services</a:t>
              </a:r>
            </a:p>
            <a:p>
              <a:pPr algn="ctr"/>
              <a:r>
                <a:rPr lang="en-US" sz="1200" dirty="0">
                  <a:solidFill>
                    <a:schemeClr val="accent1"/>
                  </a:solidFill>
                </a:rPr>
                <a:t>Officer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1D7F5DF-DD7F-4547-8381-2520A3874B7E}"/>
                </a:ext>
              </a:extLst>
            </p:cNvPr>
            <p:cNvSpPr txBox="1"/>
            <p:nvPr/>
          </p:nvSpPr>
          <p:spPr>
            <a:xfrm>
              <a:off x="8071453" y="2943046"/>
              <a:ext cx="1106545" cy="692497"/>
            </a:xfrm>
            <a:prstGeom prst="rect">
              <a:avLst/>
            </a:prstGeom>
            <a:noFill/>
            <a:ln w="127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>
                  <a:solidFill>
                    <a:schemeClr val="accent1"/>
                  </a:solidFill>
                </a:rPr>
                <a:t>Community Services Officer Coordinators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E69B84B-D0B8-2744-B2D8-D8CA0303EDD8}"/>
                </a:ext>
              </a:extLst>
            </p:cNvPr>
            <p:cNvCxnSpPr>
              <a:cxnSpLocks/>
            </p:cNvCxnSpPr>
            <p:nvPr/>
          </p:nvCxnSpPr>
          <p:spPr>
            <a:xfrm>
              <a:off x="9678159" y="2352166"/>
              <a:ext cx="0" cy="310001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38E3025-8901-FF44-9AEC-4AF040A97E67}"/>
                </a:ext>
              </a:extLst>
            </p:cNvPr>
            <p:cNvCxnSpPr>
              <a:cxnSpLocks/>
            </p:cNvCxnSpPr>
            <p:nvPr/>
          </p:nvCxnSpPr>
          <p:spPr>
            <a:xfrm>
              <a:off x="8624726" y="2668092"/>
              <a:ext cx="2113540" cy="506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187D47C-69C3-1E45-BEF3-0A610E5958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0676" y="2663232"/>
              <a:ext cx="2355" cy="261414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E004C45C-1B34-0640-8F91-F0EC8149ABA1}"/>
                </a:ext>
              </a:extLst>
            </p:cNvPr>
            <p:cNvCxnSpPr>
              <a:cxnSpLocks/>
            </p:cNvCxnSpPr>
            <p:nvPr/>
          </p:nvCxnSpPr>
          <p:spPr>
            <a:xfrm>
              <a:off x="8624726" y="2669389"/>
              <a:ext cx="0" cy="284344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640C432-4F30-CE42-A2D5-5DE07B56E635}"/>
                </a:ext>
              </a:extLst>
            </p:cNvPr>
            <p:cNvCxnSpPr>
              <a:cxnSpLocks/>
            </p:cNvCxnSpPr>
            <p:nvPr/>
          </p:nvCxnSpPr>
          <p:spPr>
            <a:xfrm>
              <a:off x="9956086" y="4320626"/>
              <a:ext cx="0" cy="781216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4AD7E82-1820-C147-8477-01C2CE38F9FF}"/>
              </a:ext>
            </a:extLst>
          </p:cNvPr>
          <p:cNvSpPr txBox="1"/>
          <p:nvPr/>
        </p:nvSpPr>
        <p:spPr>
          <a:xfrm>
            <a:off x="8690693" y="3735172"/>
            <a:ext cx="1876223" cy="83099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Public Safety 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Library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Operations 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Coordinator/ Officer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B4D582-E19E-B868-DBDE-2B7815B0BC36}"/>
              </a:ext>
            </a:extLst>
          </p:cNvPr>
          <p:cNvSpPr txBox="1"/>
          <p:nvPr/>
        </p:nvSpPr>
        <p:spPr>
          <a:xfrm>
            <a:off x="5970494" y="4636306"/>
            <a:ext cx="1555760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Community Services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Officers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CE46D23-305A-AED9-DEBD-F180FE995C3C}"/>
              </a:ext>
            </a:extLst>
          </p:cNvPr>
          <p:cNvCxnSpPr>
            <a:cxnSpLocks/>
          </p:cNvCxnSpPr>
          <p:nvPr/>
        </p:nvCxnSpPr>
        <p:spPr>
          <a:xfrm>
            <a:off x="8584797" y="5926092"/>
            <a:ext cx="219666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BA9AD95-29C5-EB6F-6C5E-B6ED7112BC18}"/>
              </a:ext>
            </a:extLst>
          </p:cNvPr>
          <p:cNvCxnSpPr>
            <a:cxnSpLocks/>
          </p:cNvCxnSpPr>
          <p:nvPr/>
        </p:nvCxnSpPr>
        <p:spPr>
          <a:xfrm>
            <a:off x="8584797" y="5121129"/>
            <a:ext cx="105893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548A77C-82EC-2816-6CEF-FF9F175ADC69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8208526" y="2501015"/>
            <a:ext cx="0" cy="15921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31D11A8-BBC4-765D-1FAB-88516A0B9F45}"/>
              </a:ext>
            </a:extLst>
          </p:cNvPr>
          <p:cNvCxnSpPr>
            <a:cxnSpLocks/>
          </p:cNvCxnSpPr>
          <p:nvPr/>
        </p:nvCxnSpPr>
        <p:spPr>
          <a:xfrm>
            <a:off x="3684348" y="2501015"/>
            <a:ext cx="0" cy="19845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5F3AA16-E9A8-5B64-C728-B16F64440781}"/>
              </a:ext>
            </a:extLst>
          </p:cNvPr>
          <p:cNvCxnSpPr>
            <a:cxnSpLocks/>
          </p:cNvCxnSpPr>
          <p:nvPr/>
        </p:nvCxnSpPr>
        <p:spPr>
          <a:xfrm>
            <a:off x="8480345" y="4138488"/>
            <a:ext cx="0" cy="188579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BBFAA52-AB0B-0425-C840-6743E5C01067}"/>
              </a:ext>
            </a:extLst>
          </p:cNvPr>
          <p:cNvCxnSpPr>
            <a:cxnSpLocks/>
          </p:cNvCxnSpPr>
          <p:nvPr/>
        </p:nvCxnSpPr>
        <p:spPr>
          <a:xfrm>
            <a:off x="8480345" y="4150670"/>
            <a:ext cx="210345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E093CB4-43C9-5E0F-AAA9-A91B2FFC6CCD}"/>
              </a:ext>
            </a:extLst>
          </p:cNvPr>
          <p:cNvCxnSpPr>
            <a:cxnSpLocks/>
          </p:cNvCxnSpPr>
          <p:nvPr/>
        </p:nvCxnSpPr>
        <p:spPr>
          <a:xfrm>
            <a:off x="8467989" y="5090361"/>
            <a:ext cx="210345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F35F38F-C6F8-792E-3CB8-62BF1AFE8C21}"/>
              </a:ext>
            </a:extLst>
          </p:cNvPr>
          <p:cNvCxnSpPr>
            <a:cxnSpLocks/>
          </p:cNvCxnSpPr>
          <p:nvPr/>
        </p:nvCxnSpPr>
        <p:spPr>
          <a:xfrm>
            <a:off x="8494041" y="6024282"/>
            <a:ext cx="31042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01E9C87-9732-2F86-246C-E8800BA73CE5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176806" y="2944856"/>
            <a:ext cx="374525" cy="6056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984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4375"/>
          </a:xfrm>
        </p:spPr>
        <p:txBody>
          <a:bodyPr>
            <a:normAutofit/>
          </a:bodyPr>
          <a:lstStyle/>
          <a:p>
            <a:r>
              <a:rPr lang="en-US" sz="6000" b="1" dirty="0"/>
              <a:t>Peace Officer Rank and Uniform Insignia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96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Campus Safety and Emergency Management Services (CSEMS)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4081516" y="1318142"/>
            <a:ext cx="4028968" cy="129266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Associate Vice President and Chief Campus Safety and Emergency Management Services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4FC0D4-4DEA-7642-82EB-F1140CB1B31F}"/>
              </a:ext>
            </a:extLst>
          </p:cNvPr>
          <p:cNvSpPr txBox="1"/>
          <p:nvPr/>
        </p:nvSpPr>
        <p:spPr>
          <a:xfrm>
            <a:off x="4949806" y="4636650"/>
            <a:ext cx="2305840" cy="9541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Director 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Emergency Management</a:t>
            </a:r>
          </a:p>
          <a:p>
            <a:pPr algn="ctr"/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74C601-81F6-C04A-A7D0-C4DD3323C0C7}"/>
              </a:ext>
            </a:extLst>
          </p:cNvPr>
          <p:cNvSpPr txBox="1"/>
          <p:nvPr/>
        </p:nvSpPr>
        <p:spPr>
          <a:xfrm>
            <a:off x="8117301" y="4641528"/>
            <a:ext cx="1969458" cy="938719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accent1"/>
              </a:solidFill>
            </a:endParaRP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Director, Global Safety and Support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C019A7-A47E-5A47-AC87-2FFF4709394F}"/>
              </a:ext>
            </a:extLst>
          </p:cNvPr>
          <p:cNvSpPr txBox="1"/>
          <p:nvPr/>
        </p:nvSpPr>
        <p:spPr>
          <a:xfrm>
            <a:off x="8136782" y="2765839"/>
            <a:ext cx="1969458" cy="116955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Executive Assistant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Director, 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CSEMS Administration and Technical Services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236C67B-090A-C447-831E-2860CE05918B}"/>
              </a:ext>
            </a:extLst>
          </p:cNvPr>
          <p:cNvCxnSpPr>
            <a:cxnSpLocks/>
          </p:cNvCxnSpPr>
          <p:nvPr/>
        </p:nvCxnSpPr>
        <p:spPr>
          <a:xfrm>
            <a:off x="3086180" y="4147758"/>
            <a:ext cx="6019639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9DFD5BF-7B9F-0548-8299-E6D0A29A3607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6096000" y="2610804"/>
            <a:ext cx="6726" cy="2025846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B42014D-3194-D64D-AC71-1DD5EF283A77}"/>
              </a:ext>
            </a:extLst>
          </p:cNvPr>
          <p:cNvCxnSpPr>
            <a:cxnSpLocks/>
          </p:cNvCxnSpPr>
          <p:nvPr/>
        </p:nvCxnSpPr>
        <p:spPr>
          <a:xfrm>
            <a:off x="9102030" y="4146078"/>
            <a:ext cx="3693" cy="49224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35B365B-C66E-914E-8B65-480811FFA46B}"/>
              </a:ext>
            </a:extLst>
          </p:cNvPr>
          <p:cNvSpPr txBox="1"/>
          <p:nvPr/>
        </p:nvSpPr>
        <p:spPr>
          <a:xfrm>
            <a:off x="2101451" y="4641528"/>
            <a:ext cx="1969458" cy="938719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accent1"/>
              </a:solidFill>
            </a:endParaRP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Deputy Chief,</a:t>
            </a:r>
          </a:p>
          <a:p>
            <a:pPr algn="ctr"/>
            <a:r>
              <a:rPr lang="en-US" sz="1400" dirty="0">
                <a:solidFill>
                  <a:schemeClr val="accent1"/>
                </a:solidFill>
              </a:rPr>
              <a:t>Public Safety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74D0882-B3EE-8143-B1D3-17334BBD52D1}"/>
              </a:ext>
            </a:extLst>
          </p:cNvPr>
          <p:cNvCxnSpPr>
            <a:cxnSpLocks/>
          </p:cNvCxnSpPr>
          <p:nvPr/>
        </p:nvCxnSpPr>
        <p:spPr>
          <a:xfrm>
            <a:off x="3090335" y="4144406"/>
            <a:ext cx="3693" cy="49224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FE9AB66-4E0A-E64D-B8A4-8F73455C8529}"/>
              </a:ext>
            </a:extLst>
          </p:cNvPr>
          <p:cNvCxnSpPr>
            <a:cxnSpLocks/>
          </p:cNvCxnSpPr>
          <p:nvPr/>
        </p:nvCxnSpPr>
        <p:spPr>
          <a:xfrm>
            <a:off x="6095999" y="3359580"/>
            <a:ext cx="2014485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99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Peace Officer Rank and Uniform Insignia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Chief </a:t>
            </a:r>
          </a:p>
          <a:p>
            <a:r>
              <a:rPr lang="en-US" dirty="0"/>
              <a:t>Deputy Chief</a:t>
            </a:r>
          </a:p>
          <a:p>
            <a:r>
              <a:rPr lang="en-US" dirty="0"/>
              <a:t>Commander</a:t>
            </a:r>
          </a:p>
          <a:p>
            <a:r>
              <a:rPr lang="en-US" dirty="0"/>
              <a:t>Lieutenant</a:t>
            </a:r>
          </a:p>
          <a:p>
            <a:r>
              <a:rPr lang="en-US" dirty="0"/>
              <a:t>Sergeant</a:t>
            </a:r>
          </a:p>
          <a:p>
            <a:r>
              <a:rPr lang="en-US" dirty="0"/>
              <a:t>Detective </a:t>
            </a:r>
          </a:p>
          <a:p>
            <a:r>
              <a:rPr lang="en-US" dirty="0"/>
              <a:t>Non-designated ranking officer – gold badge</a:t>
            </a:r>
          </a:p>
          <a:p>
            <a:r>
              <a:rPr lang="en-US" dirty="0"/>
              <a:t>Line officer – silver badge </a:t>
            </a:r>
          </a:p>
        </p:txBody>
      </p:sp>
      <p:pic>
        <p:nvPicPr>
          <p:cNvPr id="5" name="Picture 13">
            <a:extLst>
              <a:ext uri="{FF2B5EF4-FFF2-40B4-BE49-F238E27FC236}">
                <a16:creationId xmlns:a16="http://schemas.microsoft.com/office/drawing/2014/main" id="{1092E2F9-0B55-484B-893E-8EC884AFD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216" y="2257525"/>
            <a:ext cx="945184" cy="4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>
            <a:extLst>
              <a:ext uri="{FF2B5EF4-FFF2-40B4-BE49-F238E27FC236}">
                <a16:creationId xmlns:a16="http://schemas.microsoft.com/office/drawing/2014/main" id="{D25DA6C1-8AB6-4C4F-9CE3-C555DF9BC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405" y="3950967"/>
            <a:ext cx="359977" cy="40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14992544-F354-C143-8636-8CAEEF746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378" y="2772839"/>
            <a:ext cx="498860" cy="52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70CEC9-095C-C542-B3F1-4F85BD83EA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7152" y="4504902"/>
            <a:ext cx="324485" cy="3471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B0A297-5255-0D4F-B278-B4D241FB3DF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0" t="17742" r="31085" b="22522"/>
          <a:stretch/>
        </p:blipFill>
        <p:spPr>
          <a:xfrm>
            <a:off x="5694224" y="3370569"/>
            <a:ext cx="335170" cy="5027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9B1812-FCB5-47A0-40F8-80885391AA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1835" y="1759365"/>
            <a:ext cx="1990307" cy="46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57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4375"/>
          </a:xfrm>
        </p:spPr>
        <p:txBody>
          <a:bodyPr>
            <a:normAutofit/>
          </a:bodyPr>
          <a:lstStyle/>
          <a:p>
            <a:r>
              <a:rPr lang="en-US" sz="6000" b="1" dirty="0"/>
              <a:t>Administrative and Technical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0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675" y="19314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Administrative and Technical Services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06CC13-A3E3-E14A-9F4B-0F40DF3BE2CF}"/>
              </a:ext>
            </a:extLst>
          </p:cNvPr>
          <p:cNvCxnSpPr>
            <a:cxnSpLocks/>
          </p:cNvCxnSpPr>
          <p:nvPr/>
        </p:nvCxnSpPr>
        <p:spPr>
          <a:xfrm>
            <a:off x="3386584" y="3429000"/>
            <a:ext cx="4029800" cy="1825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D12AD31-61F9-434C-89D4-9F7AB9C3447D}"/>
              </a:ext>
            </a:extLst>
          </p:cNvPr>
          <p:cNvSpPr txBox="1"/>
          <p:nvPr/>
        </p:nvSpPr>
        <p:spPr>
          <a:xfrm>
            <a:off x="4688682" y="3777770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Office Coordinator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B1EF985-13FE-DD4E-8145-EC776E7C102E}"/>
              </a:ext>
            </a:extLst>
          </p:cNvPr>
          <p:cNvCxnSpPr>
            <a:cxnSpLocks/>
          </p:cNvCxnSpPr>
          <p:nvPr/>
        </p:nvCxnSpPr>
        <p:spPr>
          <a:xfrm>
            <a:off x="6203472" y="3116153"/>
            <a:ext cx="0" cy="33110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EB657421-465D-B740-87C8-78A1B8AB87A7}"/>
              </a:ext>
            </a:extLst>
          </p:cNvPr>
          <p:cNvSpPr txBox="1"/>
          <p:nvPr/>
        </p:nvSpPr>
        <p:spPr>
          <a:xfrm>
            <a:off x="2456574" y="3784360"/>
            <a:ext cx="1877950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solidFill>
                  <a:schemeClr val="accent1"/>
                </a:solidFill>
              </a:rPr>
              <a:t>Associate Director of Administrative and Technical Services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584163B-58E3-6A4C-A734-953B948C4BA4}"/>
              </a:ext>
            </a:extLst>
          </p:cNvPr>
          <p:cNvSpPr txBox="1"/>
          <p:nvPr/>
        </p:nvSpPr>
        <p:spPr>
          <a:xfrm>
            <a:off x="6729336" y="3778361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Office Coordinator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1209F6-231B-9B41-B30E-E9D3B04598C3}"/>
              </a:ext>
            </a:extLst>
          </p:cNvPr>
          <p:cNvSpPr txBox="1"/>
          <p:nvPr/>
        </p:nvSpPr>
        <p:spPr>
          <a:xfrm>
            <a:off x="5101690" y="1946602"/>
            <a:ext cx="2213510" cy="116955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Executive Assistant Director, </a:t>
            </a: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CSEMS Administration and Technical Services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9D05357-8B5D-E445-8E2A-71CEEB8A0EC5}"/>
              </a:ext>
            </a:extLst>
          </p:cNvPr>
          <p:cNvCxnSpPr>
            <a:cxnSpLocks/>
          </p:cNvCxnSpPr>
          <p:nvPr/>
        </p:nvCxnSpPr>
        <p:spPr>
          <a:xfrm>
            <a:off x="3386584" y="3438292"/>
            <a:ext cx="0" cy="33110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E4853EA-8B00-C14D-9260-07DDEF786238}"/>
              </a:ext>
            </a:extLst>
          </p:cNvPr>
          <p:cNvCxnSpPr>
            <a:cxnSpLocks/>
          </p:cNvCxnSpPr>
          <p:nvPr/>
        </p:nvCxnSpPr>
        <p:spPr>
          <a:xfrm>
            <a:off x="5381601" y="3438292"/>
            <a:ext cx="0" cy="33110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EFE232-CDF6-914F-8B60-5EF9C032C858}"/>
              </a:ext>
            </a:extLst>
          </p:cNvPr>
          <p:cNvCxnSpPr>
            <a:cxnSpLocks/>
          </p:cNvCxnSpPr>
          <p:nvPr/>
        </p:nvCxnSpPr>
        <p:spPr>
          <a:xfrm>
            <a:off x="7416384" y="3446099"/>
            <a:ext cx="0" cy="33110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76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Administrative and Technical Services</a:t>
            </a:r>
            <a:br>
              <a:rPr lang="en-US" dirty="0"/>
            </a:br>
            <a:r>
              <a:rPr lang="en-US" sz="2000" dirty="0"/>
              <a:t>Video, Access Security, Technical Team (VASTT)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B657421-465D-B740-87C8-78A1B8AB87A7}"/>
              </a:ext>
            </a:extLst>
          </p:cNvPr>
          <p:cNvSpPr txBox="1"/>
          <p:nvPr/>
        </p:nvSpPr>
        <p:spPr>
          <a:xfrm>
            <a:off x="5130130" y="1605801"/>
            <a:ext cx="1970450" cy="129266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b="1" dirty="0">
              <a:solidFill>
                <a:schemeClr val="accent1"/>
              </a:solidFill>
            </a:endParaRP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Associate Director, Administration and Technical Services</a:t>
            </a: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VASTT</a:t>
            </a:r>
          </a:p>
          <a:p>
            <a:pPr algn="ctr"/>
            <a:endParaRPr lang="en-US" sz="1300" b="1" dirty="0">
              <a:solidFill>
                <a:schemeClr val="accent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44FDEF8-3DC3-A547-B8AD-D389254F0222}"/>
              </a:ext>
            </a:extLst>
          </p:cNvPr>
          <p:cNvSpPr txBox="1"/>
          <p:nvPr/>
        </p:nvSpPr>
        <p:spPr>
          <a:xfrm>
            <a:off x="2769719" y="3446984"/>
            <a:ext cx="1385839" cy="89255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Project Manager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8015265-FDDE-8248-A47D-49C0D5E33862}"/>
              </a:ext>
            </a:extLst>
          </p:cNvPr>
          <p:cNvCxnSpPr>
            <a:cxnSpLocks/>
          </p:cNvCxnSpPr>
          <p:nvPr/>
        </p:nvCxnSpPr>
        <p:spPr>
          <a:xfrm>
            <a:off x="5256516" y="3160577"/>
            <a:ext cx="0" cy="28715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33CF62E-8B43-4946-9A3F-259F6891C27C}"/>
              </a:ext>
            </a:extLst>
          </p:cNvPr>
          <p:cNvSpPr txBox="1"/>
          <p:nvPr/>
        </p:nvSpPr>
        <p:spPr>
          <a:xfrm>
            <a:off x="4566701" y="3459177"/>
            <a:ext cx="1385839" cy="861774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50" dirty="0">
              <a:solidFill>
                <a:schemeClr val="accent1"/>
              </a:solidFill>
            </a:endParaRP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Computer Consultant</a:t>
            </a:r>
          </a:p>
          <a:p>
            <a:pPr algn="ctr"/>
            <a:endParaRPr lang="en-US" sz="1250" dirty="0">
              <a:solidFill>
                <a:schemeClr val="accent1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AB12254-9D34-534D-8C18-F51A674500BD}"/>
              </a:ext>
            </a:extLst>
          </p:cNvPr>
          <p:cNvSpPr txBox="1"/>
          <p:nvPr/>
        </p:nvSpPr>
        <p:spPr>
          <a:xfrm>
            <a:off x="6497310" y="3443254"/>
            <a:ext cx="1385839" cy="861774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50" dirty="0">
              <a:solidFill>
                <a:schemeClr val="accent1"/>
              </a:solidFill>
            </a:endParaRP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Computer Consultant</a:t>
            </a:r>
          </a:p>
          <a:p>
            <a:pPr algn="ctr"/>
            <a:endParaRPr lang="en-US" sz="1250" dirty="0">
              <a:solidFill>
                <a:schemeClr val="accent1"/>
              </a:solidFill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284EAE8-5CA9-344C-BEDD-9379E83F0869}"/>
              </a:ext>
            </a:extLst>
          </p:cNvPr>
          <p:cNvCxnSpPr>
            <a:cxnSpLocks/>
          </p:cNvCxnSpPr>
          <p:nvPr/>
        </p:nvCxnSpPr>
        <p:spPr>
          <a:xfrm>
            <a:off x="3461783" y="3168799"/>
            <a:ext cx="5502923" cy="19018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A536BDE-D56E-CA44-B7E6-5C1FDC238E2C}"/>
              </a:ext>
            </a:extLst>
          </p:cNvPr>
          <p:cNvCxnSpPr>
            <a:cxnSpLocks/>
          </p:cNvCxnSpPr>
          <p:nvPr/>
        </p:nvCxnSpPr>
        <p:spPr>
          <a:xfrm>
            <a:off x="3461783" y="3167933"/>
            <a:ext cx="0" cy="27979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BCC87E-3859-1C43-959D-4BC03AC094E1}"/>
              </a:ext>
            </a:extLst>
          </p:cNvPr>
          <p:cNvCxnSpPr>
            <a:cxnSpLocks/>
          </p:cNvCxnSpPr>
          <p:nvPr/>
        </p:nvCxnSpPr>
        <p:spPr>
          <a:xfrm flipH="1">
            <a:off x="7192877" y="3176154"/>
            <a:ext cx="0" cy="27979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F1CF6D6-7730-49E5-8587-C2A402F13C11}"/>
              </a:ext>
            </a:extLst>
          </p:cNvPr>
          <p:cNvSpPr txBox="1"/>
          <p:nvPr/>
        </p:nvSpPr>
        <p:spPr>
          <a:xfrm>
            <a:off x="8314202" y="3455949"/>
            <a:ext cx="1296335" cy="861774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50" dirty="0">
              <a:solidFill>
                <a:schemeClr val="accent1"/>
              </a:solidFill>
            </a:endParaRPr>
          </a:p>
          <a:p>
            <a:pPr algn="ctr"/>
            <a:r>
              <a:rPr lang="en-US" sz="1250" dirty="0">
                <a:solidFill>
                  <a:schemeClr val="accent1"/>
                </a:solidFill>
              </a:rPr>
              <a:t>Field Technician</a:t>
            </a:r>
          </a:p>
          <a:p>
            <a:pPr algn="ctr"/>
            <a:endParaRPr lang="en-US" sz="1250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657583-C5AB-43F6-AD67-D4DF112C04CF}"/>
              </a:ext>
            </a:extLst>
          </p:cNvPr>
          <p:cNvCxnSpPr>
            <a:cxnSpLocks/>
          </p:cNvCxnSpPr>
          <p:nvPr/>
        </p:nvCxnSpPr>
        <p:spPr>
          <a:xfrm>
            <a:off x="8956259" y="3187817"/>
            <a:ext cx="0" cy="25991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18B9F6E-2A6A-4C97-8274-0F579EB0CF00}"/>
              </a:ext>
            </a:extLst>
          </p:cNvPr>
          <p:cNvCxnSpPr>
            <a:cxnSpLocks/>
          </p:cNvCxnSpPr>
          <p:nvPr/>
        </p:nvCxnSpPr>
        <p:spPr>
          <a:xfrm flipH="1">
            <a:off x="6113712" y="2886574"/>
            <a:ext cx="0" cy="27979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36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4375"/>
          </a:xfrm>
        </p:spPr>
        <p:txBody>
          <a:bodyPr>
            <a:normAutofit/>
          </a:bodyPr>
          <a:lstStyle/>
          <a:p>
            <a:r>
              <a:rPr lang="en-US" sz="6000" b="1" dirty="0"/>
              <a:t>Emergency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46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Emergency Management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ABCC79-D728-FB4C-A99C-2645DCDA9842}"/>
              </a:ext>
            </a:extLst>
          </p:cNvPr>
          <p:cNvSpPr txBox="1"/>
          <p:nvPr/>
        </p:nvSpPr>
        <p:spPr>
          <a:xfrm>
            <a:off x="4942432" y="2039738"/>
            <a:ext cx="2305840" cy="9541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Director, </a:t>
            </a: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Emergency Management and Business Continuity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5E39D6-755A-F141-91C9-F2CB1B3D81A8}"/>
              </a:ext>
            </a:extLst>
          </p:cNvPr>
          <p:cNvSpPr txBox="1"/>
          <p:nvPr/>
        </p:nvSpPr>
        <p:spPr>
          <a:xfrm>
            <a:off x="4475687" y="3805106"/>
            <a:ext cx="1623358" cy="10926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Fire and Life 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Safety Services</a:t>
            </a: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Administrator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0B5CA1-9882-FB47-91C1-ACA93C608DDA}"/>
              </a:ext>
            </a:extLst>
          </p:cNvPr>
          <p:cNvSpPr txBox="1"/>
          <p:nvPr/>
        </p:nvSpPr>
        <p:spPr>
          <a:xfrm>
            <a:off x="2065644" y="3805106"/>
            <a:ext cx="1623363" cy="1107996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Emergency Communications Manager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2EA5E3B-8E3B-3A49-8DBE-369265FB2E1C}"/>
              </a:ext>
            </a:extLst>
          </p:cNvPr>
          <p:cNvCxnSpPr>
            <a:cxnSpLocks/>
          </p:cNvCxnSpPr>
          <p:nvPr/>
        </p:nvCxnSpPr>
        <p:spPr>
          <a:xfrm>
            <a:off x="6095352" y="2986833"/>
            <a:ext cx="0" cy="411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27114B2-4ABD-0049-AA61-B2F301EAE8C8}"/>
              </a:ext>
            </a:extLst>
          </p:cNvPr>
          <p:cNvCxnSpPr>
            <a:cxnSpLocks/>
          </p:cNvCxnSpPr>
          <p:nvPr/>
        </p:nvCxnSpPr>
        <p:spPr>
          <a:xfrm>
            <a:off x="2868850" y="3390269"/>
            <a:ext cx="7049390" cy="8123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A9FE2AF-674C-6043-A16A-62B0C4B2BBE6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2877325" y="3390269"/>
            <a:ext cx="1" cy="414837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10958AC-C779-E54E-9FB3-E28AE94B0DE9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5287366" y="3398392"/>
            <a:ext cx="0" cy="40671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D8E85C4-3139-0C16-74A2-ECEEB1C6DF6A}"/>
              </a:ext>
            </a:extLst>
          </p:cNvPr>
          <p:cNvSpPr txBox="1"/>
          <p:nvPr/>
        </p:nvSpPr>
        <p:spPr>
          <a:xfrm>
            <a:off x="6874447" y="3819247"/>
            <a:ext cx="1624094" cy="1292662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Internal Communications and Marketing Manager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D1EF76-9377-395B-18B0-97B3BB0E5901}"/>
              </a:ext>
            </a:extLst>
          </p:cNvPr>
          <p:cNvSpPr txBox="1"/>
          <p:nvPr/>
        </p:nvSpPr>
        <p:spPr>
          <a:xfrm>
            <a:off x="9125235" y="3803841"/>
            <a:ext cx="1624094" cy="1092607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300" dirty="0">
              <a:solidFill>
                <a:schemeClr val="accent1"/>
              </a:solidFill>
            </a:endParaRPr>
          </a:p>
          <a:p>
            <a:pPr algn="ctr"/>
            <a:r>
              <a:rPr lang="en-US" sz="1300" dirty="0">
                <a:solidFill>
                  <a:schemeClr val="accent1"/>
                </a:solidFill>
              </a:rPr>
              <a:t>Business Continuity Specialist</a:t>
            </a:r>
          </a:p>
          <a:p>
            <a:pPr algn="ctr"/>
            <a:endParaRPr lang="en-US" sz="1300" dirty="0">
              <a:solidFill>
                <a:schemeClr val="accent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DC3630-E718-64F6-F3DC-FC49B24CBE6B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7686494" y="3398392"/>
            <a:ext cx="0" cy="4208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F2D227E-F3E4-6F66-76D6-1524F74AB4E8}"/>
              </a:ext>
            </a:extLst>
          </p:cNvPr>
          <p:cNvCxnSpPr>
            <a:cxnSpLocks/>
          </p:cNvCxnSpPr>
          <p:nvPr/>
        </p:nvCxnSpPr>
        <p:spPr>
          <a:xfrm>
            <a:off x="9918240" y="3390269"/>
            <a:ext cx="0" cy="411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35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Emergency Management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>
            <a:off x="4683473" y="3126141"/>
            <a:ext cx="2934674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D8F360C-689C-3241-9FE6-340B742EFBF1}"/>
              </a:ext>
            </a:extLst>
          </p:cNvPr>
          <p:cNvSpPr txBox="1"/>
          <p:nvPr/>
        </p:nvSpPr>
        <p:spPr>
          <a:xfrm>
            <a:off x="5020104" y="1900901"/>
            <a:ext cx="2261412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Emergency Communications </a:t>
            </a:r>
          </a:p>
          <a:p>
            <a:pPr algn="ctr"/>
            <a:r>
              <a:rPr lang="en-US" sz="1200" b="1" dirty="0">
                <a:solidFill>
                  <a:schemeClr val="accent1"/>
                </a:solidFill>
              </a:rPr>
              <a:t>Manager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D82ECF-E1E5-7441-B90E-702E53CEBDB6}"/>
              </a:ext>
            </a:extLst>
          </p:cNvPr>
          <p:cNvCxnSpPr>
            <a:cxnSpLocks/>
          </p:cNvCxnSpPr>
          <p:nvPr/>
        </p:nvCxnSpPr>
        <p:spPr>
          <a:xfrm>
            <a:off x="6138177" y="2544939"/>
            <a:ext cx="0" cy="590838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65ADF88-38BF-C147-A29B-AA2EE3C3839C}"/>
              </a:ext>
            </a:extLst>
          </p:cNvPr>
          <p:cNvSpPr txBox="1"/>
          <p:nvPr/>
        </p:nvSpPr>
        <p:spPr>
          <a:xfrm>
            <a:off x="3831733" y="3544666"/>
            <a:ext cx="1697504" cy="1200329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Daytime</a:t>
            </a:r>
          </a:p>
          <a:p>
            <a:pPr algn="ctr"/>
            <a:r>
              <a:rPr lang="en-US" sz="1200" b="1" dirty="0">
                <a:solidFill>
                  <a:schemeClr val="accent1"/>
                </a:solidFill>
              </a:rPr>
              <a:t>Public Safety Dispatcher Coordinator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Public Safety Dispatchers</a:t>
            </a:r>
            <a:endParaRPr lang="en-US" sz="1100" dirty="0">
              <a:solidFill>
                <a:schemeClr val="accent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678B7B8-5C6D-7045-AE62-AB8B53A8B4CE}"/>
              </a:ext>
            </a:extLst>
          </p:cNvPr>
          <p:cNvCxnSpPr>
            <a:cxnSpLocks/>
          </p:cNvCxnSpPr>
          <p:nvPr/>
        </p:nvCxnSpPr>
        <p:spPr>
          <a:xfrm>
            <a:off x="4683473" y="3126141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4CE9873-D7D0-9844-8AC1-BE01CE1A989A}"/>
              </a:ext>
            </a:extLst>
          </p:cNvPr>
          <p:cNvCxnSpPr>
            <a:cxnSpLocks/>
          </p:cNvCxnSpPr>
          <p:nvPr/>
        </p:nvCxnSpPr>
        <p:spPr>
          <a:xfrm>
            <a:off x="7618147" y="3126812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15CAA47-7BBC-C913-B4DB-4CC5D00D9981}"/>
              </a:ext>
            </a:extLst>
          </p:cNvPr>
          <p:cNvSpPr txBox="1"/>
          <p:nvPr/>
        </p:nvSpPr>
        <p:spPr>
          <a:xfrm>
            <a:off x="6731579" y="3544667"/>
            <a:ext cx="1779861" cy="1200329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Overnight</a:t>
            </a:r>
          </a:p>
          <a:p>
            <a:pPr algn="ctr"/>
            <a:r>
              <a:rPr lang="en-US" sz="1200" b="1" dirty="0">
                <a:solidFill>
                  <a:schemeClr val="accent1"/>
                </a:solidFill>
              </a:rPr>
              <a:t>Public Safety Dispatcher Coordinator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Public Safety Dispatchers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CF19C0-3FF6-9CF0-3302-4F2DA37B2CB7}"/>
              </a:ext>
            </a:extLst>
          </p:cNvPr>
          <p:cNvSpPr txBox="1"/>
          <p:nvPr/>
        </p:nvSpPr>
        <p:spPr>
          <a:xfrm>
            <a:off x="3794490" y="5028571"/>
            <a:ext cx="1779861" cy="461665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Systems Monitoring Specialist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5C122F-800F-1BDD-AEC2-A1F8EAE366C0}"/>
              </a:ext>
            </a:extLst>
          </p:cNvPr>
          <p:cNvCxnSpPr>
            <a:cxnSpLocks/>
            <a:stCxn id="3" idx="0"/>
            <a:endCxn id="20" idx="2"/>
          </p:cNvCxnSpPr>
          <p:nvPr/>
        </p:nvCxnSpPr>
        <p:spPr>
          <a:xfrm flipH="1" flipV="1">
            <a:off x="4680485" y="4744995"/>
            <a:ext cx="3936" cy="28357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822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Emergency Management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FAB2D-2BBC-754E-AC0B-C39A0A5AB216}"/>
              </a:ext>
            </a:extLst>
          </p:cNvPr>
          <p:cNvSpPr txBox="1"/>
          <p:nvPr/>
        </p:nvSpPr>
        <p:spPr>
          <a:xfrm>
            <a:off x="4809446" y="1422523"/>
            <a:ext cx="1635617" cy="1384995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solidFill>
                <a:schemeClr val="accent1"/>
              </a:solidFill>
            </a:endParaRPr>
          </a:p>
          <a:p>
            <a:pPr algn="ctr"/>
            <a:r>
              <a:rPr lang="en-US" sz="1300" b="1" dirty="0">
                <a:solidFill>
                  <a:schemeClr val="accent1"/>
                </a:solidFill>
              </a:rPr>
              <a:t>Safety Administrator, Fire and Life Safety Services</a:t>
            </a:r>
          </a:p>
          <a:p>
            <a:pPr algn="ctr"/>
            <a:endParaRPr lang="en-US" sz="1600" b="1" dirty="0">
              <a:solidFill>
                <a:schemeClr val="accent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805033-989F-ED4F-937A-90C76D9D42F1}"/>
              </a:ext>
            </a:extLst>
          </p:cNvPr>
          <p:cNvCxnSpPr>
            <a:cxnSpLocks/>
          </p:cNvCxnSpPr>
          <p:nvPr/>
        </p:nvCxnSpPr>
        <p:spPr>
          <a:xfrm flipV="1">
            <a:off x="1530738" y="4510212"/>
            <a:ext cx="4665726" cy="1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D8F360C-689C-3241-9FE6-340B742EFBF1}"/>
              </a:ext>
            </a:extLst>
          </p:cNvPr>
          <p:cNvSpPr txBox="1"/>
          <p:nvPr/>
        </p:nvSpPr>
        <p:spPr>
          <a:xfrm>
            <a:off x="4750775" y="3432068"/>
            <a:ext cx="1752960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Supervisor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5ADF88-38BF-C147-A29B-AA2EE3C3839C}"/>
              </a:ext>
            </a:extLst>
          </p:cNvPr>
          <p:cNvSpPr txBox="1"/>
          <p:nvPr/>
        </p:nvSpPr>
        <p:spPr>
          <a:xfrm>
            <a:off x="838200" y="4921760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678B7B8-5C6D-7045-AE62-AB8B53A8B4CE}"/>
              </a:ext>
            </a:extLst>
          </p:cNvPr>
          <p:cNvCxnSpPr>
            <a:cxnSpLocks/>
          </p:cNvCxnSpPr>
          <p:nvPr/>
        </p:nvCxnSpPr>
        <p:spPr>
          <a:xfrm>
            <a:off x="1530740" y="4508806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67E85F0-52BA-5345-B48C-BB9AE8D2C526}"/>
              </a:ext>
            </a:extLst>
          </p:cNvPr>
          <p:cNvCxnSpPr>
            <a:cxnSpLocks/>
          </p:cNvCxnSpPr>
          <p:nvPr/>
        </p:nvCxnSpPr>
        <p:spPr>
          <a:xfrm>
            <a:off x="3072462" y="4502160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545ACB3-289D-6F46-8AE0-2AE840982919}"/>
              </a:ext>
            </a:extLst>
          </p:cNvPr>
          <p:cNvCxnSpPr>
            <a:cxnSpLocks/>
          </p:cNvCxnSpPr>
          <p:nvPr/>
        </p:nvCxnSpPr>
        <p:spPr>
          <a:xfrm>
            <a:off x="4641349" y="4499661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0BED875-39AF-1148-83BC-CE0113A5F1D8}"/>
              </a:ext>
            </a:extLst>
          </p:cNvPr>
          <p:cNvCxnSpPr>
            <a:cxnSpLocks/>
          </p:cNvCxnSpPr>
          <p:nvPr/>
        </p:nvCxnSpPr>
        <p:spPr>
          <a:xfrm>
            <a:off x="6196464" y="4499660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4CE9873-D7D0-9844-8AC1-BE01CE1A989A}"/>
              </a:ext>
            </a:extLst>
          </p:cNvPr>
          <p:cNvCxnSpPr>
            <a:cxnSpLocks/>
          </p:cNvCxnSpPr>
          <p:nvPr/>
        </p:nvCxnSpPr>
        <p:spPr>
          <a:xfrm>
            <a:off x="7937547" y="4480840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8E4325B-868B-784E-B22A-284DC9AE252A}"/>
              </a:ext>
            </a:extLst>
          </p:cNvPr>
          <p:cNvCxnSpPr>
            <a:cxnSpLocks/>
          </p:cNvCxnSpPr>
          <p:nvPr/>
        </p:nvCxnSpPr>
        <p:spPr>
          <a:xfrm>
            <a:off x="9454458" y="4480839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DC0E8F6-51E8-BF42-864A-69A086ABBAB1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5627255" y="2807518"/>
            <a:ext cx="0" cy="210364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78C1920-3662-8540-890B-AF0646CE096A}"/>
              </a:ext>
            </a:extLst>
          </p:cNvPr>
          <p:cNvCxnSpPr>
            <a:cxnSpLocks/>
          </p:cNvCxnSpPr>
          <p:nvPr/>
        </p:nvCxnSpPr>
        <p:spPr>
          <a:xfrm flipV="1">
            <a:off x="2670695" y="3008426"/>
            <a:ext cx="5943600" cy="19883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3E76F7-CAAE-B64E-AA9B-46EF8CAEFCF3}"/>
              </a:ext>
            </a:extLst>
          </p:cNvPr>
          <p:cNvCxnSpPr>
            <a:cxnSpLocks/>
          </p:cNvCxnSpPr>
          <p:nvPr/>
        </p:nvCxnSpPr>
        <p:spPr>
          <a:xfrm>
            <a:off x="5627255" y="3017882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FBB189F-84A1-1C40-97B4-BF471104B988}"/>
              </a:ext>
            </a:extLst>
          </p:cNvPr>
          <p:cNvCxnSpPr>
            <a:cxnSpLocks/>
          </p:cNvCxnSpPr>
          <p:nvPr/>
        </p:nvCxnSpPr>
        <p:spPr>
          <a:xfrm>
            <a:off x="8614295" y="3008426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D6A8A0C-7333-8E48-9FE7-D9CCC0130968}"/>
              </a:ext>
            </a:extLst>
          </p:cNvPr>
          <p:cNvCxnSpPr>
            <a:cxnSpLocks/>
          </p:cNvCxnSpPr>
          <p:nvPr/>
        </p:nvCxnSpPr>
        <p:spPr>
          <a:xfrm>
            <a:off x="2670695" y="3017882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1689CAB-9D2C-2448-A22C-1B9053319971}"/>
              </a:ext>
            </a:extLst>
          </p:cNvPr>
          <p:cNvSpPr txBox="1"/>
          <p:nvPr/>
        </p:nvSpPr>
        <p:spPr>
          <a:xfrm>
            <a:off x="7796486" y="3428016"/>
            <a:ext cx="1635617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Asst. Manager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Health and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Specialist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B0FE77-16D7-DC4E-BBCC-5D42BD0AB2FF}"/>
              </a:ext>
            </a:extLst>
          </p:cNvPr>
          <p:cNvSpPr txBox="1"/>
          <p:nvPr/>
        </p:nvSpPr>
        <p:spPr>
          <a:xfrm>
            <a:off x="1852886" y="3445590"/>
            <a:ext cx="1635617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Life Safety 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Compliance 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Administrator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89CAF1-4B9E-0E41-B3D5-5A5699F8D1E5}"/>
              </a:ext>
            </a:extLst>
          </p:cNvPr>
          <p:cNvCxnSpPr>
            <a:cxnSpLocks/>
          </p:cNvCxnSpPr>
          <p:nvPr/>
        </p:nvCxnSpPr>
        <p:spPr>
          <a:xfrm>
            <a:off x="5629590" y="4088510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9F023FF-5DCE-7343-9404-FD2F29A938A4}"/>
              </a:ext>
            </a:extLst>
          </p:cNvPr>
          <p:cNvCxnSpPr>
            <a:cxnSpLocks/>
          </p:cNvCxnSpPr>
          <p:nvPr/>
        </p:nvCxnSpPr>
        <p:spPr>
          <a:xfrm>
            <a:off x="8642881" y="4064185"/>
            <a:ext cx="0" cy="41665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59BF4B3-4198-DE4A-92A8-817A9B5DC9F9}"/>
              </a:ext>
            </a:extLst>
          </p:cNvPr>
          <p:cNvCxnSpPr>
            <a:cxnSpLocks/>
          </p:cNvCxnSpPr>
          <p:nvPr/>
        </p:nvCxnSpPr>
        <p:spPr>
          <a:xfrm flipV="1">
            <a:off x="7937547" y="4480840"/>
            <a:ext cx="1516911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8AC6B8E-6504-014B-972E-DA8081E779CB}"/>
              </a:ext>
            </a:extLst>
          </p:cNvPr>
          <p:cNvSpPr txBox="1"/>
          <p:nvPr/>
        </p:nvSpPr>
        <p:spPr>
          <a:xfrm>
            <a:off x="2393315" y="4915034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B8F188-3F2F-5149-9E26-3658A33BCBB3}"/>
              </a:ext>
            </a:extLst>
          </p:cNvPr>
          <p:cNvSpPr txBox="1"/>
          <p:nvPr/>
        </p:nvSpPr>
        <p:spPr>
          <a:xfrm>
            <a:off x="3948430" y="4915033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F168622-FF8B-6847-B8DE-BB96CFAEEADB}"/>
              </a:ext>
            </a:extLst>
          </p:cNvPr>
          <p:cNvSpPr txBox="1"/>
          <p:nvPr/>
        </p:nvSpPr>
        <p:spPr>
          <a:xfrm>
            <a:off x="5503545" y="4911240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55FCDE-94DA-214B-9316-93A9789072E6}"/>
              </a:ext>
            </a:extLst>
          </p:cNvPr>
          <p:cNvSpPr txBox="1"/>
          <p:nvPr/>
        </p:nvSpPr>
        <p:spPr>
          <a:xfrm>
            <a:off x="7244627" y="4913352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F722EAA-103F-B647-89BE-4EFDA6F9D7FA}"/>
              </a:ext>
            </a:extLst>
          </p:cNvPr>
          <p:cNvSpPr txBox="1"/>
          <p:nvPr/>
        </p:nvSpPr>
        <p:spPr>
          <a:xfrm>
            <a:off x="8739183" y="4911239"/>
            <a:ext cx="1385839" cy="646331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9957E09-5B16-9C42-857D-6A2736E15B2F}"/>
              </a:ext>
            </a:extLst>
          </p:cNvPr>
          <p:cNvCxnSpPr>
            <a:cxnSpLocks/>
            <a:stCxn id="7" idx="3"/>
            <a:endCxn id="46" idx="1"/>
          </p:cNvCxnSpPr>
          <p:nvPr/>
        </p:nvCxnSpPr>
        <p:spPr>
          <a:xfrm>
            <a:off x="6445063" y="2115021"/>
            <a:ext cx="799564" cy="3273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2D5B06B-2F13-164C-BAAB-7E98EC868B9F}"/>
              </a:ext>
            </a:extLst>
          </p:cNvPr>
          <p:cNvSpPr txBox="1"/>
          <p:nvPr/>
        </p:nvSpPr>
        <p:spPr>
          <a:xfrm>
            <a:off x="7244627" y="1887461"/>
            <a:ext cx="1635617" cy="461665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Office Coordinator (TBD)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8EB96B2-D334-7746-BFCC-D1A76180E732}"/>
              </a:ext>
            </a:extLst>
          </p:cNvPr>
          <p:cNvSpPr txBox="1"/>
          <p:nvPr/>
        </p:nvSpPr>
        <p:spPr>
          <a:xfrm>
            <a:off x="9811043" y="3441170"/>
            <a:ext cx="1760204" cy="646331"/>
          </a:xfrm>
          <a:prstGeom prst="rect">
            <a:avLst/>
          </a:prstGeom>
          <a:noFill/>
          <a:ln w="12700">
            <a:solidFill>
              <a:schemeClr val="tx2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1"/>
                </a:solidFill>
              </a:rPr>
              <a:t>Fire and Life Safety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Inspectors</a:t>
            </a:r>
          </a:p>
          <a:p>
            <a:pPr algn="ctr"/>
            <a:r>
              <a:rPr lang="en-US" sz="1200" dirty="0">
                <a:solidFill>
                  <a:schemeClr val="accent1"/>
                </a:solidFill>
              </a:rPr>
              <a:t>Part Time Staff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D7CEC7F-A660-D74B-8CBD-979BA0058CAD}"/>
              </a:ext>
            </a:extLst>
          </p:cNvPr>
          <p:cNvCxnSpPr>
            <a:cxnSpLocks/>
            <a:stCxn id="36" idx="3"/>
            <a:endCxn id="47" idx="1"/>
          </p:cNvCxnSpPr>
          <p:nvPr/>
        </p:nvCxnSpPr>
        <p:spPr>
          <a:xfrm>
            <a:off x="9432103" y="3751182"/>
            <a:ext cx="37894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985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278a402-1a9e-4eb9-8414-ffb55a5fcf1e}" enabled="0" method="" siteId="{4278a402-1a9e-4eb9-8414-ffb55a5fcf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25460</TotalTime>
  <Words>536</Words>
  <Application>Microsoft Office PowerPoint</Application>
  <PresentationFormat>Widescreen</PresentationFormat>
  <Paragraphs>263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Georgia</vt:lpstr>
      <vt:lpstr>System Font Regular</vt:lpstr>
      <vt:lpstr>Verdana</vt:lpstr>
      <vt:lpstr>Wingdings</vt:lpstr>
      <vt:lpstr>Office Theme</vt:lpstr>
      <vt:lpstr>Organizational Chart</vt:lpstr>
      <vt:lpstr>Campus Safety and Emergency Management Services (CSEMS)</vt:lpstr>
      <vt:lpstr>Administrative and Technical Services</vt:lpstr>
      <vt:lpstr>Administrative and Technical Services</vt:lpstr>
      <vt:lpstr>Administrative and Technical Services Video, Access Security, Technical Team (VASTT)</vt:lpstr>
      <vt:lpstr>Emergency Management</vt:lpstr>
      <vt:lpstr>Emergency Management</vt:lpstr>
      <vt:lpstr>Emergency Management</vt:lpstr>
      <vt:lpstr>Emergency Management</vt:lpstr>
      <vt:lpstr>Global Safety and Support</vt:lpstr>
      <vt:lpstr>Global Safety and Support</vt:lpstr>
      <vt:lpstr>Law Enforcement and  Community Policing</vt:lpstr>
      <vt:lpstr>Law Enforcement and Community Policing </vt:lpstr>
      <vt:lpstr>Law Enforcement and Community Policing </vt:lpstr>
      <vt:lpstr>Law Enforcement and Community Policing </vt:lpstr>
      <vt:lpstr>Law Enforcement and Community Policing </vt:lpstr>
      <vt:lpstr>Law Enforcement and Community Policing </vt:lpstr>
      <vt:lpstr>Law Enforcement and Community Policing </vt:lpstr>
      <vt:lpstr>Peace Officer Rank and Uniform Insignia</vt:lpstr>
      <vt:lpstr>Peace Officer Rank and Uniform Insignia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Hubert De La Vega</dc:creator>
  <cp:lastModifiedBy>Donna Lynne Adams</cp:lastModifiedBy>
  <cp:revision>200</cp:revision>
  <dcterms:created xsi:type="dcterms:W3CDTF">2019-07-05T14:23:44Z</dcterms:created>
  <dcterms:modified xsi:type="dcterms:W3CDTF">2025-03-10T12:51:04Z</dcterms:modified>
</cp:coreProperties>
</file>